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3399"/>
    <a:srgbClr val="C50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מלבן מעוגל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מלבן מעוגל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לבן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מלבן מעוגל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מלבן מעוגל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ט'/סיון/תשע"ו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ברכות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פרק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ט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משנה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2" name="TextBox 1"/>
          <p:cNvSpPr txBox="1"/>
          <p:nvPr/>
        </p:nvSpPr>
        <p:spPr>
          <a:xfrm>
            <a:off x="1339364" y="3356992"/>
            <a:ext cx="6624736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מה מברכים כשרואים מקום שנעשה בו נס או שנעקרה ממנו עבודה זרה?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לבן 20"/>
          <p:cNvSpPr/>
          <p:nvPr/>
        </p:nvSpPr>
        <p:spPr>
          <a:xfrm>
            <a:off x="7524328" y="3068960"/>
            <a:ext cx="1007661" cy="4680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7524328" y="1556792"/>
            <a:ext cx="1007661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מעוגל 30"/>
          <p:cNvSpPr/>
          <p:nvPr/>
        </p:nvSpPr>
        <p:spPr>
          <a:xfrm>
            <a:off x="2627333" y="1556792"/>
            <a:ext cx="5904656" cy="504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/>
          <p:cNvSpPr/>
          <p:nvPr/>
        </p:nvSpPr>
        <p:spPr>
          <a:xfrm>
            <a:off x="2627784" y="1012086"/>
            <a:ext cx="5904656" cy="544706"/>
          </a:xfrm>
          <a:prstGeom prst="roundRect">
            <a:avLst/>
          </a:prstGeom>
          <a:solidFill>
            <a:srgbClr val="C50B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1656184" cy="369332"/>
          </a:xfrm>
          <a:prstGeom prst="rect">
            <a:avLst/>
          </a:prstGeom>
          <a:solidFill>
            <a:srgbClr val="CC33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27420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32" name="מלבן מעוגל 31"/>
          <p:cNvSpPr/>
          <p:nvPr/>
        </p:nvSpPr>
        <p:spPr>
          <a:xfrm>
            <a:off x="3347864" y="2452246"/>
            <a:ext cx="5184125" cy="616714"/>
          </a:xfrm>
          <a:prstGeom prst="roundRect">
            <a:avLst/>
          </a:prstGeom>
          <a:solidFill>
            <a:srgbClr val="C50B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מעוגל 32"/>
          <p:cNvSpPr/>
          <p:nvPr/>
        </p:nvSpPr>
        <p:spPr>
          <a:xfrm>
            <a:off x="3707904" y="3068960"/>
            <a:ext cx="4824536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2411309" y="1010912"/>
            <a:ext cx="6120680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הָרוֹאֶה מָקוֹם שֶׁנַּעֲשׂוּ בּוֹ נִסִּים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לְיִשְׂרָאֵל - 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אוֹמֵר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: "</a:t>
            </a:r>
            <a:r>
              <a:rPr 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בָּרוּך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ְ שֶׁעָשָׂה נִסִּים לַאֲבוֹתֵינוּ".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מָקוֹם שֶׁנֶּעֶקְרָה מִמֶּנּוּ עֲבוֹדָה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זָרָה - 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אוֹמֵר: "</a:t>
            </a:r>
            <a:r>
              <a:rPr 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בָּרוּךְ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שֶׁעָקַר עֲבוֹדָה זָרָה מֵאַרְצֵנוּ".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5536" y="2564904"/>
            <a:ext cx="2015773" cy="1815882"/>
          </a:xfrm>
          <a:prstGeom prst="rect">
            <a:avLst/>
          </a:prstGeom>
          <a:solidFill>
            <a:srgbClr val="00B050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מהי </a:t>
            </a:r>
          </a:p>
          <a:p>
            <a:pPr algn="ctr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מילת הדין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שמופיעה במשנה?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59632" y="4600214"/>
            <a:ext cx="6768526" cy="1261884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המילה "ברוך" היא קיצור של נוסח הברכה:</a:t>
            </a:r>
          </a:p>
          <a:p>
            <a:pPr algn="ctr"/>
            <a:endParaRPr lang="he-IL" sz="1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"ברוך אתה ה' </a:t>
            </a:r>
            <a:r>
              <a:rPr lang="he-IL" sz="3200" dirty="0" err="1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אלקינו</a:t>
            </a:r>
            <a:r>
              <a:rPr lang="he-IL" sz="32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מלך העולם.."</a:t>
            </a:r>
            <a:endParaRPr lang="he-IL" sz="320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  <p:bldP spid="31" grpId="0" animBg="1"/>
      <p:bldP spid="3" grpId="0" animBg="1"/>
      <p:bldP spid="32" grpId="0" animBg="1"/>
      <p:bldP spid="33" grpId="0" animBg="1"/>
      <p:bldP spid="23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שר">
  <a:themeElements>
    <a:clrScheme name="גווני אפור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יושר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יושר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</TotalTime>
  <Words>61</Words>
  <Application>Microsoft Office PowerPoint</Application>
  <PresentationFormat>‫הצגה על המסך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יושר</vt:lpstr>
      <vt:lpstr>  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12</cp:revision>
  <dcterms:created xsi:type="dcterms:W3CDTF">2016-05-17T09:54:39Z</dcterms:created>
  <dcterms:modified xsi:type="dcterms:W3CDTF">2016-06-15T08:27:24Z</dcterms:modified>
</cp:coreProperties>
</file>