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60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05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א'/אייר/תשע"ו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א'/אייר/תשע"ו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א'/אייר/תשע"ו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א'/אייר/תשע"ו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א'/אייר/תשע"ו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א'/אייר/תשע"ו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א'/אייר/תשע"ו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א'/אייר/תשע"ו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א'/אייר/תשע"ו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א'/אייר/תשע"ו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א'/אייר/תשע"ו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BFBE59-AEBB-469E-8F7C-106FD193B50D}" type="datetimeFigureOut">
              <a:rPr lang="he-IL" smtClean="0"/>
              <a:t>א'/אייר/תשע"ו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851648" cy="1828800"/>
          </a:xfrm>
        </p:spPr>
        <p:txBody>
          <a:bodyPr/>
          <a:lstStyle/>
          <a:p>
            <a:r>
              <a:rPr lang="he-IL" dirty="0" smtClean="0"/>
              <a:t>מסכת סוכה פרק ב משנה </a:t>
            </a:r>
            <a:r>
              <a:rPr lang="he-IL" dirty="0" smtClean="0"/>
              <a:t>ב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he-IL" sz="6600" dirty="0" smtClean="0"/>
              <a:t>מבנים של סוכות</a:t>
            </a:r>
            <a:endParaRPr lang="he-IL" sz="6600" dirty="0"/>
          </a:p>
        </p:txBody>
      </p:sp>
    </p:spTree>
    <p:extLst>
      <p:ext uri="{BB962C8B-B14F-4D97-AF65-F5344CB8AC3E}">
        <p14:creationId xmlns:p14="http://schemas.microsoft.com/office/powerpoint/2010/main" val="321030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מלבן 19"/>
          <p:cNvSpPr/>
          <p:nvPr/>
        </p:nvSpPr>
        <p:spPr>
          <a:xfrm>
            <a:off x="8820472" y="3140968"/>
            <a:ext cx="216024" cy="58731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/>
          <p:cNvSpPr/>
          <p:nvPr/>
        </p:nvSpPr>
        <p:spPr>
          <a:xfrm>
            <a:off x="3167844" y="4077072"/>
            <a:ext cx="5796644" cy="122413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17"/>
          <p:cNvSpPr/>
          <p:nvPr/>
        </p:nvSpPr>
        <p:spPr>
          <a:xfrm>
            <a:off x="5508104" y="3140968"/>
            <a:ext cx="3312368" cy="58731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6732240" y="2564904"/>
            <a:ext cx="2232248" cy="50405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3971963" y="1648907"/>
            <a:ext cx="4992525" cy="58731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4932040" y="465421"/>
            <a:ext cx="4032448" cy="50557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7380312" y="1052736"/>
            <a:ext cx="1584176" cy="59617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rgbClr val="FF0000"/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1763688" y="4581128"/>
            <a:ext cx="1224136" cy="58731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3971963" y="3140968"/>
            <a:ext cx="1224136" cy="58731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2555776" y="1648907"/>
            <a:ext cx="1224136" cy="58731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3491880" y="465421"/>
            <a:ext cx="1224136" cy="58731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115616" y="476672"/>
            <a:ext cx="7854696" cy="5904656"/>
          </a:xfrm>
        </p:spPr>
        <p:txBody>
          <a:bodyPr>
            <a:noAutofit/>
          </a:bodyPr>
          <a:lstStyle/>
          <a:p>
            <a:r>
              <a:rPr lang="he-IL" sz="3200" b="1" dirty="0"/>
              <a:t>הַסּוֹמֵךְ </a:t>
            </a:r>
            <a:r>
              <a:rPr lang="he-IL" sz="3200" b="1" dirty="0" err="1"/>
              <a:t>סֻכָּתו</a:t>
            </a:r>
            <a:r>
              <a:rPr lang="he-IL" sz="3200" b="1" dirty="0"/>
              <a:t>ֹ בְּכַרְעֵי הַמִּטָּה – כְּשֵׁרָה.</a:t>
            </a:r>
            <a:endParaRPr lang="en-US" sz="3200" dirty="0"/>
          </a:p>
          <a:p>
            <a:r>
              <a:rPr lang="he-IL" sz="3200" b="1" dirty="0"/>
              <a:t>רַבִּי יְהוּדָה אוֹמֵר: </a:t>
            </a:r>
            <a:endParaRPr lang="en-US" sz="3200" dirty="0"/>
          </a:p>
          <a:p>
            <a:r>
              <a:rPr lang="he-IL" sz="3200" b="1" dirty="0"/>
              <a:t>אִם אֵינָהּ יְכוֹלָה לַעֲמוֹד בִּפְנֵי עַצְמָהּ - פְּסוּלָה. </a:t>
            </a:r>
            <a:endParaRPr lang="en-US" sz="3200" dirty="0"/>
          </a:p>
          <a:p>
            <a:r>
              <a:rPr lang="he-IL" sz="1600" b="1" dirty="0"/>
              <a:t> </a:t>
            </a:r>
            <a:endParaRPr lang="en-US" sz="1600" dirty="0"/>
          </a:p>
          <a:p>
            <a:r>
              <a:rPr lang="he-IL" sz="3200" b="1" dirty="0"/>
              <a:t>סֻכָּה הַמְּדֻבְלֶלֶת, </a:t>
            </a:r>
            <a:endParaRPr lang="en-US" sz="3200" dirty="0"/>
          </a:p>
          <a:p>
            <a:r>
              <a:rPr lang="he-IL" sz="3200" b="1" dirty="0" smtClean="0"/>
              <a:t>וְשֶׁצִּלָּתָהּ </a:t>
            </a:r>
            <a:r>
              <a:rPr lang="he-IL" sz="3200" b="1" dirty="0"/>
              <a:t>מְרֻבָּה מֵחֲמָתָהּ - כְּשֵׁרָה.</a:t>
            </a:r>
            <a:endParaRPr lang="en-US" sz="3200" dirty="0"/>
          </a:p>
          <a:p>
            <a:r>
              <a:rPr lang="he-IL" sz="1800" b="1" dirty="0"/>
              <a:t> </a:t>
            </a:r>
            <a:endParaRPr lang="en-US" sz="1800" dirty="0"/>
          </a:p>
          <a:p>
            <a:r>
              <a:rPr lang="he-IL" sz="3200" b="1" dirty="0"/>
              <a:t>הַמְּעֻבֶּה כְּמִין בַּיִת, </a:t>
            </a:r>
            <a:endParaRPr lang="he-IL" sz="3200" b="1" dirty="0" smtClean="0"/>
          </a:p>
          <a:p>
            <a:r>
              <a:rPr lang="he-IL" sz="3200" b="1" dirty="0" smtClean="0"/>
              <a:t>אַף </a:t>
            </a:r>
            <a:r>
              <a:rPr lang="he-IL" sz="3200" b="1" dirty="0"/>
              <a:t>עַל פִּי שֶּׁאֵין הַכּוֹכָבִים נִרְאִים מִתּוֹכָהּ – כְּשֵׁרָה</a:t>
            </a:r>
            <a:endParaRPr lang="en-US" sz="3200" dirty="0"/>
          </a:p>
          <a:p>
            <a:pPr algn="just"/>
            <a:endParaRPr lang="he-IL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280755"/>
            <a:ext cx="1656184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מקרה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786334"/>
            <a:ext cx="165618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דין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1279575"/>
            <a:ext cx="1656184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אומר</a:t>
            </a:r>
            <a:endParaRPr lang="he-IL" dirty="0"/>
          </a:p>
        </p:txBody>
      </p:sp>
      <p:sp>
        <p:nvSpPr>
          <p:cNvPr id="21" name="TextBox 20"/>
          <p:cNvSpPr txBox="1"/>
          <p:nvPr/>
        </p:nvSpPr>
        <p:spPr>
          <a:xfrm>
            <a:off x="179512" y="2816932"/>
            <a:ext cx="17281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22" name="TextBox 21"/>
          <p:cNvSpPr txBox="1"/>
          <p:nvPr/>
        </p:nvSpPr>
        <p:spPr>
          <a:xfrm>
            <a:off x="236712" y="1740592"/>
            <a:ext cx="2016224" cy="4893647"/>
          </a:xfrm>
          <a:prstGeom prst="rect">
            <a:avLst/>
          </a:prstGeom>
          <a:solidFill>
            <a:srgbClr val="FFFF00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just"/>
            <a:r>
              <a:rPr lang="he-IL" sz="2400" dirty="0" smtClean="0"/>
              <a:t>בלשון המשנה לפעמים ו' החיבור מחליפה את המילה או:</a:t>
            </a:r>
          </a:p>
          <a:p>
            <a:pPr algn="just"/>
            <a:endParaRPr lang="he-IL" sz="2400" dirty="0" smtClean="0"/>
          </a:p>
          <a:p>
            <a:pPr algn="ctr"/>
            <a:r>
              <a:rPr lang="he-IL" sz="2400" b="1" dirty="0" smtClean="0"/>
              <a:t>וְ = או</a:t>
            </a:r>
            <a:endParaRPr lang="he-IL" sz="2400" dirty="0" smtClean="0"/>
          </a:p>
          <a:p>
            <a:endParaRPr lang="he-IL" sz="2400" dirty="0" smtClean="0"/>
          </a:p>
          <a:p>
            <a:r>
              <a:rPr lang="he-IL" sz="2400" dirty="0" smtClean="0"/>
              <a:t>מכאן שיש לפנינו שני מקרים:</a:t>
            </a:r>
          </a:p>
          <a:p>
            <a:r>
              <a:rPr lang="he-IL" sz="2400" dirty="0" smtClean="0"/>
              <a:t>1. סוכה המדובללת.</a:t>
            </a:r>
          </a:p>
          <a:p>
            <a:r>
              <a:rPr lang="he-IL" sz="2400" dirty="0" smtClean="0"/>
              <a:t>2. סוכה שצלתה מרובה מחמתה.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540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  <p:bldP spid="18" grpId="0" animBg="1"/>
      <p:bldP spid="17" grpId="0" animBg="1"/>
      <p:bldP spid="16" grpId="0" animBg="1"/>
      <p:bldP spid="15" grpId="0" animBg="1"/>
      <p:bldP spid="14" grpId="0" animBg="1"/>
      <p:bldP spid="12" grpId="0" animBg="1"/>
      <p:bldP spid="13" grpId="0" animBg="1"/>
      <p:bldP spid="11" grpId="0" animBg="1"/>
      <p:bldP spid="10" grpId="0" animBg="1"/>
      <p:bldP spid="22" grpId="0" animBg="1"/>
      <p:bldP spid="22" grpId="1" build="allAtOnce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189</TotalTime>
  <Words>64</Words>
  <Application>Microsoft Office PowerPoint</Application>
  <PresentationFormat>‫הצגה על המסך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זרימה</vt:lpstr>
      <vt:lpstr>מסכת סוכה פרק ב משנה ב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מסכת יומא פרק ח משנה ט</dc:title>
  <dc:creator>ישראל הערות נוספות</dc:creator>
  <cp:lastModifiedBy>ישראל הערות נוספות</cp:lastModifiedBy>
  <cp:revision>20</cp:revision>
  <dcterms:created xsi:type="dcterms:W3CDTF">2016-04-03T10:34:38Z</dcterms:created>
  <dcterms:modified xsi:type="dcterms:W3CDTF">2016-05-09T11:26:02Z</dcterms:modified>
</cp:coreProperties>
</file>