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1410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ז'/אייר/תשע"ו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r>
              <a:rPr lang="he-IL" dirty="0" smtClean="0"/>
              <a:t>מסכת סוכה פרק ב משנה </a:t>
            </a:r>
            <a:r>
              <a:rPr lang="he-IL" dirty="0" smtClean="0"/>
              <a:t>ד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6000" dirty="0" smtClean="0"/>
              <a:t>סוכה בין העצים והפטורים ממצוות סוכה</a:t>
            </a:r>
            <a:endParaRPr lang="he-IL" sz="60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לבן מעוגל 13"/>
          <p:cNvSpPr/>
          <p:nvPr/>
        </p:nvSpPr>
        <p:spPr>
          <a:xfrm>
            <a:off x="5148064" y="4004345"/>
            <a:ext cx="3744416" cy="6573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6075784" y="3191562"/>
            <a:ext cx="2816696" cy="6573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4716016" y="1556792"/>
            <a:ext cx="4149402" cy="6573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2843808" y="827420"/>
            <a:ext cx="5904656" cy="657364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/>
        </p:nvSpPr>
        <p:spPr>
          <a:xfrm>
            <a:off x="2339752" y="5517232"/>
            <a:ext cx="6408712" cy="86409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/>
        </p:nvSpPr>
        <p:spPr>
          <a:xfrm>
            <a:off x="1115616" y="3957836"/>
            <a:ext cx="3744416" cy="79208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/>
        </p:nvSpPr>
        <p:spPr>
          <a:xfrm>
            <a:off x="2123728" y="3140968"/>
            <a:ext cx="3614886" cy="79208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מלבן מעוגל 6"/>
          <p:cNvSpPr/>
          <p:nvPr/>
        </p:nvSpPr>
        <p:spPr>
          <a:xfrm>
            <a:off x="2987824" y="1556792"/>
            <a:ext cx="1296144" cy="792088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827584" y="692696"/>
            <a:ext cx="7854696" cy="5544616"/>
          </a:xfrm>
        </p:spPr>
        <p:txBody>
          <a:bodyPr>
            <a:noAutofit/>
          </a:bodyPr>
          <a:lstStyle/>
          <a:p>
            <a:r>
              <a:rPr lang="he-IL" sz="4400" b="1" dirty="0"/>
              <a:t>הָעוֹשֶׂה </a:t>
            </a:r>
            <a:r>
              <a:rPr lang="he-IL" sz="4400" b="1" dirty="0" err="1"/>
              <a:t>סֻכָּתו</a:t>
            </a:r>
            <a:r>
              <a:rPr lang="he-IL" sz="4400" b="1" dirty="0"/>
              <a:t>ֹ בֵּין הָאִילָנוֹת, </a:t>
            </a:r>
            <a:endParaRPr lang="he-IL" sz="4400" b="1" dirty="0" smtClean="0"/>
          </a:p>
          <a:p>
            <a:r>
              <a:rPr lang="he-IL" sz="4400" b="1" dirty="0" smtClean="0"/>
              <a:t>וְהָאִילָנוֹת </a:t>
            </a:r>
            <a:r>
              <a:rPr lang="he-IL" sz="4400" b="1" dirty="0"/>
              <a:t>דְּפָנוֹת לָהּ - כְּשֵׁרָה.</a:t>
            </a:r>
            <a:endParaRPr lang="en-US" sz="4400" b="1" dirty="0"/>
          </a:p>
          <a:p>
            <a:r>
              <a:rPr lang="he-IL" sz="4400" b="1" dirty="0"/>
              <a:t> </a:t>
            </a:r>
            <a:endParaRPr lang="en-US" sz="4400" b="1" dirty="0"/>
          </a:p>
          <a:p>
            <a:r>
              <a:rPr lang="he-IL" sz="4400" b="1" dirty="0"/>
              <a:t>שְׁלוּחֵי מִצְוָה - </a:t>
            </a:r>
            <a:r>
              <a:rPr lang="he-IL" sz="4400" b="1" dirty="0" err="1"/>
              <a:t>פְּטוּרִין</a:t>
            </a:r>
            <a:r>
              <a:rPr lang="he-IL" sz="4400" b="1" dirty="0"/>
              <a:t> מִן הַסֻּכָּה. </a:t>
            </a:r>
            <a:endParaRPr lang="en-US" sz="4400" b="1" dirty="0"/>
          </a:p>
          <a:p>
            <a:r>
              <a:rPr lang="he-IL" sz="4400" b="1" dirty="0"/>
              <a:t>חוֹלִין וּמְשַׁמְּשֵיהֶן - </a:t>
            </a:r>
            <a:r>
              <a:rPr lang="he-IL" sz="4400" b="1" dirty="0" err="1"/>
              <a:t>פְּטוּרִין</a:t>
            </a:r>
            <a:r>
              <a:rPr lang="he-IL" sz="4400" b="1" dirty="0"/>
              <a:t> מִן הַסֻּכָּה. </a:t>
            </a:r>
            <a:endParaRPr lang="en-US" sz="4400" b="1" dirty="0"/>
          </a:p>
          <a:p>
            <a:r>
              <a:rPr lang="he-IL" sz="4400" b="1" dirty="0"/>
              <a:t> </a:t>
            </a:r>
            <a:endParaRPr lang="en-US" sz="4400" b="1" dirty="0"/>
          </a:p>
          <a:p>
            <a:r>
              <a:rPr lang="he-IL" sz="4400" b="1" dirty="0" err="1"/>
              <a:t>אוֹכְלִין</a:t>
            </a:r>
            <a:r>
              <a:rPr lang="he-IL" sz="4400" b="1" dirty="0"/>
              <a:t> </a:t>
            </a:r>
            <a:r>
              <a:rPr lang="he-IL" sz="4400" b="1" dirty="0" err="1"/>
              <a:t>וְשׁוֹתִין</a:t>
            </a:r>
            <a:r>
              <a:rPr lang="he-IL" sz="4400" b="1" dirty="0"/>
              <a:t> עֲרַאי חוּץ לַסֻּכָּה.</a:t>
            </a:r>
            <a:endParaRPr lang="en-US" sz="4400" b="1" dirty="0"/>
          </a:p>
          <a:p>
            <a:pPr algn="ctr"/>
            <a:endParaRPr lang="he-IL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60648"/>
            <a:ext cx="1512168" cy="369332"/>
          </a:xfrm>
          <a:prstGeom prst="rect">
            <a:avLst/>
          </a:prstGeom>
          <a:solidFill>
            <a:srgbClr val="7030A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מקרה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827420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2" grpId="0" animBg="1"/>
      <p:bldP spid="11" grpId="0" animBg="1"/>
      <p:bldP spid="10" grpId="0" animBg="1"/>
      <p:bldP spid="8" grpId="0" animBg="1"/>
      <p:bldP spid="9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235</TotalTime>
  <Words>25</Words>
  <Application>Microsoft Office PowerPoint</Application>
  <PresentationFormat>‫הצגה על המסך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זרימה</vt:lpstr>
      <vt:lpstr>מסכת סוכה פרק ב משנה ד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27</cp:revision>
  <dcterms:created xsi:type="dcterms:W3CDTF">2016-04-03T10:34:38Z</dcterms:created>
  <dcterms:modified xsi:type="dcterms:W3CDTF">2016-05-15T10:04:59Z</dcterms:modified>
</cp:coreProperties>
</file>