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187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he-IL" smtClean="0"/>
              <a:t>לחץ על הסמל כדי להוסיף תמונה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פסחים </a:t>
            </a:r>
            <a:br>
              <a:rPr lang="he-IL" dirty="0" smtClean="0"/>
            </a:br>
            <a:r>
              <a:rPr lang="he-IL" dirty="0" smtClean="0"/>
              <a:t>פרק ד משנה ד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7854696" cy="1752600"/>
          </a:xfrm>
        </p:spPr>
        <p:txBody>
          <a:bodyPr>
            <a:noAutofit/>
          </a:bodyPr>
          <a:lstStyle/>
          <a:p>
            <a:pPr algn="ctr"/>
            <a:endParaRPr lang="he-IL" sz="6000" dirty="0" smtClean="0"/>
          </a:p>
          <a:p>
            <a:pPr algn="ctr"/>
            <a:r>
              <a:rPr lang="he-IL" sz="6000" dirty="0"/>
              <a:t>אכילת בשר צלוי בליל הסדר והדלקת נר ביום הכיפורים</a:t>
            </a:r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מלבן מעוגל 58"/>
          <p:cNvSpPr/>
          <p:nvPr/>
        </p:nvSpPr>
        <p:spPr>
          <a:xfrm>
            <a:off x="1907704" y="4869160"/>
            <a:ext cx="7113201" cy="10801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מעוגל 57"/>
          <p:cNvSpPr/>
          <p:nvPr/>
        </p:nvSpPr>
        <p:spPr>
          <a:xfrm>
            <a:off x="7236296" y="4242544"/>
            <a:ext cx="1753667" cy="5217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מלבן מעוגל 56"/>
          <p:cNvSpPr/>
          <p:nvPr/>
        </p:nvSpPr>
        <p:spPr>
          <a:xfrm>
            <a:off x="1979712" y="3720812"/>
            <a:ext cx="936105" cy="42826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מעוגל 55"/>
          <p:cNvSpPr/>
          <p:nvPr/>
        </p:nvSpPr>
        <p:spPr>
          <a:xfrm>
            <a:off x="5148065" y="3137069"/>
            <a:ext cx="1890730" cy="5217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מעוגל 54"/>
          <p:cNvSpPr/>
          <p:nvPr/>
        </p:nvSpPr>
        <p:spPr>
          <a:xfrm>
            <a:off x="2267745" y="1340768"/>
            <a:ext cx="2124236" cy="5217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מעוגל 53"/>
          <p:cNvSpPr/>
          <p:nvPr/>
        </p:nvSpPr>
        <p:spPr>
          <a:xfrm>
            <a:off x="7364720" y="739200"/>
            <a:ext cx="1656185" cy="60156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מעוגל 49"/>
          <p:cNvSpPr/>
          <p:nvPr/>
        </p:nvSpPr>
        <p:spPr>
          <a:xfrm>
            <a:off x="3419872" y="3720812"/>
            <a:ext cx="5581661" cy="5217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מעוגל 50"/>
          <p:cNvSpPr/>
          <p:nvPr/>
        </p:nvSpPr>
        <p:spPr>
          <a:xfrm>
            <a:off x="3779912" y="2547228"/>
            <a:ext cx="5221621" cy="5217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מעוגל 51"/>
          <p:cNvSpPr/>
          <p:nvPr/>
        </p:nvSpPr>
        <p:spPr>
          <a:xfrm>
            <a:off x="4644008" y="1340768"/>
            <a:ext cx="4357525" cy="5217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מלבן מעוגל 52"/>
          <p:cNvSpPr/>
          <p:nvPr/>
        </p:nvSpPr>
        <p:spPr>
          <a:xfrm>
            <a:off x="2339753" y="211406"/>
            <a:ext cx="6650210" cy="5217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מעוגל 40"/>
          <p:cNvSpPr/>
          <p:nvPr/>
        </p:nvSpPr>
        <p:spPr>
          <a:xfrm>
            <a:off x="1907704" y="2547228"/>
            <a:ext cx="1872208" cy="5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מעוגל 44"/>
          <p:cNvSpPr/>
          <p:nvPr/>
        </p:nvSpPr>
        <p:spPr>
          <a:xfrm>
            <a:off x="7308303" y="3068960"/>
            <a:ext cx="1656185" cy="5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2339752" y="211406"/>
            <a:ext cx="2448272" cy="5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979712" y="108308"/>
            <a:ext cx="7056784" cy="6048672"/>
          </a:xfrm>
          <a:noFill/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לֶאֱכוֹל צָלִי בְּלֵילֵי פְסָחִים - </a:t>
            </a:r>
            <a:r>
              <a:rPr lang="he-IL" sz="38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אוֹכְלִין</a:t>
            </a: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שֶׁלֹּא לֶאֱכוֹל - אֵין </a:t>
            </a:r>
            <a:r>
              <a:rPr lang="he-IL" sz="38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אוֹכְלִין</a:t>
            </a: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8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לְהַדְלִיק אֶת הַנֵּר בְּלֵילֵי יוֹם הַכִּפּוּרִים -  </a:t>
            </a:r>
            <a:r>
              <a:rPr lang="he-IL" sz="38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מַדְלִיקִין</a:t>
            </a: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שֶׁלֹּא לְהַדְלִיק - אֵין </a:t>
            </a:r>
            <a:r>
              <a:rPr lang="he-IL" sz="38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מַדְלִיקִין</a:t>
            </a: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8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וּמַדְלִיקִין</a:t>
            </a:r>
            <a:r>
              <a:rPr lang="he-IL" sz="38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בְּבָתֵּי כְנֵסִיּוֹת וּבְבָתֵּי מִדְרָשׁוֹת, וּבִמְבוֹאוֹת הָאֲפֵלִים, וְעַל גַּבֵּי הַחוֹלִים.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534" y="211406"/>
            <a:ext cx="146313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מקרה</a:t>
            </a:r>
            <a:endParaRPr lang="he-IL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733138"/>
            <a:ext cx="146313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84534" y="1436583"/>
            <a:ext cx="1607146" cy="1200329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באיזה תאריך 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עוסקת הרישא?</a:t>
            </a:r>
            <a:endParaRPr lang="he-IL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34" y="2852936"/>
            <a:ext cx="1607146" cy="1200329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באיזה חג עוסקת הסיפא?</a:t>
            </a:r>
            <a:endParaRPr lang="he-IL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504" y="1412488"/>
            <a:ext cx="1800200" cy="2308324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92D050"/>
                </a:solidFill>
              </a:rPr>
              <a:t>המשפטים שמתחילים במילים מקום שנהגו הם מקרים.</a:t>
            </a:r>
          </a:p>
          <a:p>
            <a:pPr algn="ctr"/>
            <a:r>
              <a:rPr lang="he-IL" sz="2400" dirty="0" smtClean="0">
                <a:solidFill>
                  <a:srgbClr val="92D050"/>
                </a:solidFill>
              </a:rPr>
              <a:t>נסמן אותם.</a:t>
            </a:r>
            <a:endParaRPr lang="he-IL" sz="2400" dirty="0">
              <a:solidFill>
                <a:srgbClr val="92D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534" y="2012940"/>
            <a:ext cx="1823170" cy="1384995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נוכל לסמן את הדינים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  <p:bldP spid="57" grpId="0" animBg="1"/>
      <p:bldP spid="56" grpId="0" animBg="1"/>
      <p:bldP spid="55" grpId="0" animBg="1"/>
      <p:bldP spid="54" grpId="0" animBg="1"/>
      <p:bldP spid="50" grpId="0" animBg="1"/>
      <p:bldP spid="51" grpId="0" animBg="1"/>
      <p:bldP spid="52" grpId="0" animBg="1"/>
      <p:bldP spid="53" grpId="0" animBg="1"/>
      <p:bldP spid="41" grpId="0" animBg="1"/>
      <p:bldP spid="45" grpId="0" animBg="1"/>
      <p:bldP spid="14" grpId="0" animBg="1"/>
      <p:bldP spid="6" grpId="0" animBg="1"/>
      <p:bldP spid="6" grpId="1" animBg="1"/>
      <p:bldP spid="32" grpId="0" animBg="1"/>
      <p:bldP spid="32" grpId="1" animBg="1"/>
      <p:bldP spid="49" grpId="0" animBg="1"/>
      <p:bldP spid="49" grpId="1" animBg="1"/>
      <p:bldP spid="15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TM02455519[[fn=חורף]]</Template>
  <TotalTime>299</TotalTime>
  <Words>88</Words>
  <Application>Microsoft Office PowerPoint</Application>
  <PresentationFormat>‫הצגה על המסך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Winter</vt:lpstr>
      <vt:lpstr>מסכת פסחים  פרק ד משנה ד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36</cp:revision>
  <dcterms:created xsi:type="dcterms:W3CDTF">2016-04-03T10:34:38Z</dcterms:created>
  <dcterms:modified xsi:type="dcterms:W3CDTF">2016-09-07T06:24:40Z</dcterms:modified>
</cp:coreProperties>
</file>