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76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he-IL" smtClean="0"/>
              <a:t>לחץ על הסמל כדי להוסיף תמונה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פסחים </a:t>
            </a:r>
            <a:br>
              <a:rPr lang="he-IL" dirty="0" smtClean="0"/>
            </a:br>
            <a:r>
              <a:rPr lang="he-IL" dirty="0" smtClean="0"/>
              <a:t>פרק ד משנה </a:t>
            </a:r>
            <a:r>
              <a:rPr lang="he-IL" dirty="0" smtClean="0"/>
              <a:t>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7854696" cy="1752600"/>
          </a:xfrm>
        </p:spPr>
        <p:txBody>
          <a:bodyPr>
            <a:noAutofit/>
          </a:bodyPr>
          <a:lstStyle/>
          <a:p>
            <a:pPr algn="ctr"/>
            <a:endParaRPr lang="he-IL" sz="6000" dirty="0" smtClean="0"/>
          </a:p>
          <a:p>
            <a:pPr algn="ctr"/>
            <a:r>
              <a:rPr lang="he-IL" sz="6000" dirty="0" smtClean="0"/>
              <a:t>עשיית מלאכה בתשעה באב ובערב פסח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מלבן מעוגל 42"/>
          <p:cNvSpPr/>
          <p:nvPr/>
        </p:nvSpPr>
        <p:spPr>
          <a:xfrm>
            <a:off x="6678234" y="6072356"/>
            <a:ext cx="2396809" cy="46361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מעוגל 41"/>
          <p:cNvSpPr/>
          <p:nvPr/>
        </p:nvSpPr>
        <p:spPr>
          <a:xfrm>
            <a:off x="2037364" y="5525668"/>
            <a:ext cx="1136537" cy="46361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מעוגל 39"/>
          <p:cNvSpPr/>
          <p:nvPr/>
        </p:nvSpPr>
        <p:spPr>
          <a:xfrm>
            <a:off x="4731607" y="5550624"/>
            <a:ext cx="1136537" cy="46361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מעוגל 38"/>
          <p:cNvSpPr/>
          <p:nvPr/>
        </p:nvSpPr>
        <p:spPr>
          <a:xfrm>
            <a:off x="2051720" y="3612505"/>
            <a:ext cx="7025301" cy="147267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מעוגל 37"/>
          <p:cNvSpPr/>
          <p:nvPr/>
        </p:nvSpPr>
        <p:spPr>
          <a:xfrm>
            <a:off x="2051720" y="2093699"/>
            <a:ext cx="6953293" cy="99906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מעוגל 36"/>
          <p:cNvSpPr/>
          <p:nvPr/>
        </p:nvSpPr>
        <p:spPr>
          <a:xfrm>
            <a:off x="3365866" y="1643248"/>
            <a:ext cx="3729979" cy="46361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מעוגל 33"/>
          <p:cNvSpPr/>
          <p:nvPr/>
        </p:nvSpPr>
        <p:spPr>
          <a:xfrm>
            <a:off x="2267744" y="188640"/>
            <a:ext cx="6755071" cy="52173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מעוגל 34"/>
          <p:cNvSpPr/>
          <p:nvPr/>
        </p:nvSpPr>
        <p:spPr>
          <a:xfrm>
            <a:off x="4050142" y="1196751"/>
            <a:ext cx="4954871" cy="43405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מעוגל 35"/>
          <p:cNvSpPr/>
          <p:nvPr/>
        </p:nvSpPr>
        <p:spPr>
          <a:xfrm>
            <a:off x="7308304" y="1614189"/>
            <a:ext cx="1714511" cy="52173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4932041" y="2135921"/>
            <a:ext cx="4072972" cy="42898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6444208" y="3612505"/>
            <a:ext cx="2576697" cy="4468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5868144" y="5550624"/>
            <a:ext cx="1620181" cy="3986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מעוגל 32"/>
          <p:cNvSpPr/>
          <p:nvPr/>
        </p:nvSpPr>
        <p:spPr>
          <a:xfrm>
            <a:off x="3131840" y="5565671"/>
            <a:ext cx="1553134" cy="38360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5364088" y="4059396"/>
            <a:ext cx="3656817" cy="5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7596336" y="5550624"/>
            <a:ext cx="1424569" cy="5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מלבן מעוגל 54"/>
          <p:cNvSpPr/>
          <p:nvPr/>
        </p:nvSpPr>
        <p:spPr>
          <a:xfrm>
            <a:off x="2123728" y="1201877"/>
            <a:ext cx="1692188" cy="39975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מעוגל 53"/>
          <p:cNvSpPr/>
          <p:nvPr/>
        </p:nvSpPr>
        <p:spPr>
          <a:xfrm>
            <a:off x="7884368" y="733138"/>
            <a:ext cx="1136537" cy="46361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2339752" y="188640"/>
            <a:ext cx="2052229" cy="521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979712" y="108308"/>
            <a:ext cx="7056784" cy="6048672"/>
          </a:xfrm>
          <a:noFill/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לַעֲשׂוֹת מְלָאכָה בְּתִשְׁעָה בְּאָב -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מְקוֹם שֶׁנָּהֲגוּ שֶׁלֹּא לַעֲשׂוֹת מְלָאכָה - אֵין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וּבְכָל מָקוֹם - תַּלְמִידֵי חֲכָמִים בְּטֵלִים.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רַבָּן שִׁמְעוֹן בֶּן גַּמְלִיאֵל אוֹמֵר: לְעוֹלָם יַעֲשֶׂה אָדָם עַצְמוֹ תַּלְמִיד חָכָם.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2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וַחֲכָמִים אוֹמְרִים: בִּיהוּדָה הָיוּ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מְלָאכָה בְּעַרְבֵי פְסָחִים עַד חֲצוֹת, וּבַגָּלִיל לֹא הָיוּ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כָּל עִקָּר.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2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וְהַלַּיְלָה - בֵּית שַׁמַּאי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אוֹסְרִין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וּבֵית הִלֵּל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מַתִּירִין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עַד הָנֵץ הַחַמָּה.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2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534" y="211406"/>
            <a:ext cx="146313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מקרה</a:t>
            </a:r>
            <a:endParaRPr lang="he-IL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733138"/>
            <a:ext cx="146313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84534" y="1796623"/>
            <a:ext cx="1607146" cy="1200329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באיזה </a:t>
            </a:r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מועד </a:t>
            </a:r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עוסקת הרישא?</a:t>
            </a:r>
            <a:endParaRPr lang="he-IL" sz="2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34" y="3092767"/>
            <a:ext cx="1607146" cy="1200329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באיזה תאריך </a:t>
            </a:r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עוסקת </a:t>
            </a:r>
            <a:r>
              <a:rPr lang="he-IL" sz="2400" dirty="0" err="1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המציעתא</a:t>
            </a:r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he-IL" sz="2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8906" y="4519059"/>
            <a:ext cx="1607146" cy="193899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באיזה תאריך </a:t>
            </a:r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עוסקת </a:t>
            </a:r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הסיפא?</a:t>
            </a:r>
          </a:p>
          <a:p>
            <a:pPr algn="ctr"/>
            <a:r>
              <a:rPr lang="he-IL" sz="2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על איזה לילה מדובר?</a:t>
            </a:r>
            <a:endParaRPr lang="he-IL" sz="2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534" y="1196752"/>
            <a:ext cx="146313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אומר</a:t>
            </a:r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136898" y="1796623"/>
            <a:ext cx="1679154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נסמן את כל האומרים במשנה</a:t>
            </a:r>
            <a:endParaRPr lang="he-IL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4534" y="2350412"/>
            <a:ext cx="1731518" cy="2369880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המשפטים שכוללים את המילה </a:t>
            </a:r>
            <a:r>
              <a:rPr lang="he-IL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מקום</a:t>
            </a:r>
            <a:r>
              <a:rPr lang="he-IL" sz="2400" dirty="0" smtClean="0"/>
              <a:t> הם המקרים ברישא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4534" y="2704564"/>
            <a:ext cx="1731518" cy="181588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נוכל סוף סוף לסמן את הדינים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2" grpId="0" animBg="1"/>
      <p:bldP spid="40" grpId="0" animBg="1"/>
      <p:bldP spid="39" grpId="0" animBg="1"/>
      <p:bldP spid="38" grpId="0" animBg="1"/>
      <p:bldP spid="37" grpId="0" animBg="1"/>
      <p:bldP spid="34" grpId="0" animBg="1"/>
      <p:bldP spid="35" grpId="0" animBg="1"/>
      <p:bldP spid="36" grpId="0" animBg="1"/>
      <p:bldP spid="29" grpId="0" animBg="1"/>
      <p:bldP spid="30" grpId="0" animBg="1"/>
      <p:bldP spid="31" grpId="0" animBg="1"/>
      <p:bldP spid="33" grpId="0" animBg="1"/>
      <p:bldP spid="23" grpId="0" animBg="1"/>
      <p:bldP spid="24" grpId="0" animBg="1"/>
      <p:bldP spid="55" grpId="0" animBg="1"/>
      <p:bldP spid="54" grpId="0" animBg="1"/>
      <p:bldP spid="14" grpId="0" animBg="1"/>
      <p:bldP spid="6" grpId="0" animBg="1"/>
      <p:bldP spid="6" grpId="1" animBg="1"/>
      <p:bldP spid="32" grpId="0" animBg="1"/>
      <p:bldP spid="32" grpId="1" animBg="1"/>
      <p:bldP spid="22" grpId="0" animBg="1"/>
      <p:bldP spid="22" grpId="1" animBg="1"/>
      <p:bldP spid="2" grpId="0" animBg="1"/>
      <p:bldP spid="2" grpId="1" animBg="1"/>
      <p:bldP spid="4" grpId="0" animBg="1"/>
      <p:bldP spid="4" grpId="1" animBg="1"/>
      <p:bldP spid="5" grpId="0" animBg="1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TM02455519[[fn=חורף]]</Template>
  <TotalTime>326</TotalTime>
  <Words>121</Words>
  <Application>Microsoft Office PowerPoint</Application>
  <PresentationFormat>‫הצגה על המסך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Winter</vt:lpstr>
      <vt:lpstr>מסכת פסחים  פרק ד משנה ה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38</cp:revision>
  <dcterms:created xsi:type="dcterms:W3CDTF">2016-04-03T10:34:38Z</dcterms:created>
  <dcterms:modified xsi:type="dcterms:W3CDTF">2016-09-07T06:46:02Z</dcterms:modified>
</cp:coreProperties>
</file>