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496" y="1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 smtClean="0"/>
              <a:t>שבע </a:t>
            </a:r>
            <a:r>
              <a:rPr lang="he-IL" sz="4800" b="1" dirty="0"/>
              <a:t>תעניות הציבור </a:t>
            </a:r>
            <a:r>
              <a:rPr lang="he-IL" sz="4800" b="1" dirty="0" smtClean="0"/>
              <a:t>האחרונות</a:t>
            </a:r>
            <a:r>
              <a:rPr lang="he-IL" sz="4800" b="1" dirty="0"/>
              <a:t/>
            </a:r>
            <a:br>
              <a:rPr lang="he-IL" sz="4800" b="1" dirty="0"/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תענית פרק א משנה ו (חלק א)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מלבן מעוגל 25"/>
          <p:cNvSpPr/>
          <p:nvPr/>
        </p:nvSpPr>
        <p:spPr>
          <a:xfrm>
            <a:off x="2515032" y="5805264"/>
            <a:ext cx="3353112" cy="59195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5940152" y="5805264"/>
            <a:ext cx="1224136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5542064" y="1501559"/>
            <a:ext cx="2414312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7164288" y="5805264"/>
            <a:ext cx="1728192" cy="591950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7740352" y="5157192"/>
            <a:ext cx="1184546" cy="591950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3059832" y="908720"/>
            <a:ext cx="1224136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4788024" y="260648"/>
            <a:ext cx="4104456" cy="591950"/>
          </a:xfrm>
          <a:prstGeom prst="round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191648" y="116632"/>
            <a:ext cx="6700832" cy="63555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300" b="1" dirty="0"/>
              <a:t>עָבְרוּ אֵלּוּ וְלֹא נַעֲנוּ -</a:t>
            </a:r>
            <a:endParaRPr lang="en-US" sz="4300" b="1" dirty="0"/>
          </a:p>
          <a:p>
            <a:r>
              <a:rPr lang="he-IL" sz="4300" b="1" dirty="0"/>
              <a:t>בֵּית דִּין </a:t>
            </a:r>
            <a:r>
              <a:rPr lang="he-IL" sz="4300" b="1" dirty="0" err="1"/>
              <a:t>גּוֹזְרִין</a:t>
            </a:r>
            <a:r>
              <a:rPr lang="he-IL" sz="4300" b="1" dirty="0"/>
              <a:t> עֲלֵיהֶם עוֹד שֶׁבַע, שֶׁהֵן שְׁלשׁ עֶשְׂרֵה תַּעֲנִיּוֹת עַל הַצִּבּוּר.</a:t>
            </a:r>
            <a:endParaRPr lang="en-US" sz="4300" b="1" dirty="0"/>
          </a:p>
          <a:p>
            <a:r>
              <a:rPr lang="he-IL" sz="2000" b="1" dirty="0"/>
              <a:t> </a:t>
            </a:r>
            <a:endParaRPr lang="en-US" sz="1400" b="1" dirty="0" smtClean="0"/>
          </a:p>
          <a:p>
            <a:r>
              <a:rPr lang="he-IL" sz="4300" b="1" dirty="0" smtClean="0"/>
              <a:t>הֲרֵי אֵלּוּ יְתֵרוֹת עַל הָרִאשׁוֹנוֹת, שֶׁבָּאֵלּוּ </a:t>
            </a:r>
            <a:r>
              <a:rPr lang="he-IL" sz="4300" b="1" dirty="0" err="1" smtClean="0"/>
              <a:t>מַתְרִיעִין</a:t>
            </a:r>
            <a:r>
              <a:rPr lang="he-IL" sz="4300" b="1" dirty="0" smtClean="0"/>
              <a:t>, </a:t>
            </a:r>
            <a:endParaRPr lang="en-US" sz="4300" b="1" dirty="0" smtClean="0"/>
          </a:p>
          <a:p>
            <a:r>
              <a:rPr lang="he-IL" sz="4300" b="1" dirty="0" err="1" smtClean="0"/>
              <a:t>וְנוֹעֲלִין</a:t>
            </a:r>
            <a:r>
              <a:rPr lang="he-IL" sz="4300" b="1" dirty="0" smtClean="0"/>
              <a:t> </a:t>
            </a:r>
            <a:r>
              <a:rPr lang="he-IL" sz="4300" b="1" dirty="0"/>
              <a:t>אֶת הַחֲנוּיוֹת - </a:t>
            </a:r>
            <a:endParaRPr lang="en-US" sz="4300" b="1" dirty="0"/>
          </a:p>
          <a:p>
            <a:r>
              <a:rPr lang="he-IL" sz="4300" b="1" dirty="0"/>
              <a:t>בַּשֵּׁנִי מַטִּין עִם חֲשֵׁכָה, </a:t>
            </a:r>
            <a:endParaRPr lang="en-US" sz="4300" b="1" dirty="0"/>
          </a:p>
          <a:p>
            <a:r>
              <a:rPr lang="he-IL" sz="4300" b="1" dirty="0"/>
              <a:t>וּבַחֲמִישִׁי </a:t>
            </a:r>
            <a:r>
              <a:rPr lang="he-IL" sz="4300" b="1" dirty="0" err="1"/>
              <a:t>מֻתָּרִין</a:t>
            </a:r>
            <a:r>
              <a:rPr lang="he-IL" sz="4300" b="1" dirty="0"/>
              <a:t> מִפְּנֵי כְּבוֹד הַשַּׁבָּת. </a:t>
            </a:r>
            <a:endParaRPr lang="en-US" sz="43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652626"/>
            <a:ext cx="1656184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דין</a:t>
            </a:r>
            <a:endParaRPr lang="he-IL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201950"/>
            <a:ext cx="1656184" cy="400110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solidFill>
                  <a:srgbClr val="FFFF00"/>
                </a:solidFill>
              </a:rPr>
              <a:t>מקרה</a:t>
            </a:r>
            <a:endParaRPr lang="he-IL" sz="2000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9512" y="1637184"/>
            <a:ext cx="2232248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</a:t>
            </a:r>
            <a:r>
              <a:rPr lang="he-IL" sz="3600" dirty="0" smtClean="0"/>
              <a:t>מופיעים מספרים. </a:t>
            </a:r>
            <a:endParaRPr lang="he-IL" sz="3600" dirty="0" smtClean="0"/>
          </a:p>
          <a:p>
            <a:pPr algn="ctr"/>
            <a:r>
              <a:rPr lang="he-IL" sz="3600" dirty="0" smtClean="0"/>
              <a:t>הרבה פעמים מספר הוא חלק מהדין</a:t>
            </a:r>
            <a:endParaRPr lang="he-IL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1658972"/>
            <a:ext cx="2232248" cy="2862322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</a:t>
            </a:r>
            <a:r>
              <a:rPr lang="he-IL" sz="3600" dirty="0" smtClean="0"/>
              <a:t>מופיעים שניים מימות השבוע. נסמן אותם</a:t>
            </a:r>
            <a:endParaRPr lang="he-IL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23528" y="1092617"/>
            <a:ext cx="1656184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טעם</a:t>
            </a:r>
            <a:endParaRPr lang="he-IL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9512" y="2590845"/>
            <a:ext cx="2232248" cy="286232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מופיעה מילת דין אחת. נסמן אותה</a:t>
            </a:r>
            <a:endParaRPr lang="he-IL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150085" y="1963772"/>
            <a:ext cx="2232248" cy="3970318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מופיעה מילת טעם. נסמן את הטעם שמופיע במשנה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7" grpId="0" animBg="1"/>
      <p:bldP spid="15" grpId="0" animBg="1"/>
      <p:bldP spid="25" grpId="0" animBg="1"/>
      <p:bldP spid="22" grpId="0" animBg="1"/>
      <p:bldP spid="20" grpId="0" animBg="1"/>
      <p:bldP spid="12" grpId="0" animBg="1"/>
      <p:bldP spid="19" grpId="0" animBg="1"/>
      <p:bldP spid="19" grpId="1" animBg="1"/>
      <p:bldP spid="21" grpId="0" animBg="1"/>
      <p:bldP spid="21" grpId="1" animBg="1"/>
      <p:bldP spid="16" grpId="0" animBg="1"/>
      <p:bldP spid="16" grpId="1" animBg="1"/>
      <p:bldP spid="18" grpId="0" animBg="1"/>
      <p:bldP spid="18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444</TotalTime>
  <Words>74</Words>
  <Application>Microsoft Office PowerPoint</Application>
  <PresentationFormat>‫הצגה על המסך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טרק</vt:lpstr>
      <vt:lpstr>שבע תעניות הציבור האחרונות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31</cp:revision>
  <dcterms:created xsi:type="dcterms:W3CDTF">2016-05-17T09:54:39Z</dcterms:created>
  <dcterms:modified xsi:type="dcterms:W3CDTF">2016-12-25T10:51:03Z</dcterms:modified>
</cp:coreProperties>
</file>