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8" d="100"/>
          <a:sy n="88" d="100"/>
        </p:scale>
        <p:origin x="-96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46FF1-D56F-44DD-BEC6-907E3130BDF0}" type="datetimeFigureOut">
              <a:rPr lang="he-IL" smtClean="0"/>
              <a:t>י"ט כסלו 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3110-7D4F-4419-B39D-83129DC4E96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46FF1-D56F-44DD-BEC6-907E3130BDF0}" type="datetimeFigureOut">
              <a:rPr lang="he-IL" smtClean="0"/>
              <a:t>י"ט כסלו 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3110-7D4F-4419-B39D-83129DC4E96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46FF1-D56F-44DD-BEC6-907E3130BDF0}" type="datetimeFigureOut">
              <a:rPr lang="he-IL" smtClean="0"/>
              <a:t>י"ט כסלו 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3110-7D4F-4419-B39D-83129DC4E96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46FF1-D56F-44DD-BEC6-907E3130BDF0}" type="datetimeFigureOut">
              <a:rPr lang="he-IL" smtClean="0"/>
              <a:t>י"ט כסלו 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3110-7D4F-4419-B39D-83129DC4E96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46FF1-D56F-44DD-BEC6-907E3130BDF0}" type="datetimeFigureOut">
              <a:rPr lang="he-IL" smtClean="0"/>
              <a:t>י"ט כסלו 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3110-7D4F-4419-B39D-83129DC4E96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46FF1-D56F-44DD-BEC6-907E3130BDF0}" type="datetimeFigureOut">
              <a:rPr lang="he-IL" smtClean="0"/>
              <a:t>י"ט כסלו 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3110-7D4F-4419-B39D-83129DC4E96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46FF1-D56F-44DD-BEC6-907E3130BDF0}" type="datetimeFigureOut">
              <a:rPr lang="he-IL" smtClean="0"/>
              <a:t>י"ט כסלו 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3110-7D4F-4419-B39D-83129DC4E96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46FF1-D56F-44DD-BEC6-907E3130BDF0}" type="datetimeFigureOut">
              <a:rPr lang="he-IL" smtClean="0"/>
              <a:t>י"ט כסלו 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3110-7D4F-4419-B39D-83129DC4E96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46FF1-D56F-44DD-BEC6-907E3130BDF0}" type="datetimeFigureOut">
              <a:rPr lang="he-IL" smtClean="0"/>
              <a:t>י"ט כסלו 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3110-7D4F-4419-B39D-83129DC4E96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46FF1-D56F-44DD-BEC6-907E3130BDF0}" type="datetimeFigureOut">
              <a:rPr lang="he-IL" smtClean="0"/>
              <a:t>י"ט כסלו 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3110-7D4F-4419-B39D-83129DC4E96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46FF1-D56F-44DD-BEC6-907E3130BDF0}" type="datetimeFigureOut">
              <a:rPr lang="he-IL" smtClean="0"/>
              <a:t>י"ט כסלו 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3110-7D4F-4419-B39D-83129DC4E96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46FF1-D56F-44DD-BEC6-907E3130BDF0}" type="datetimeFigureOut">
              <a:rPr lang="he-IL" smtClean="0"/>
              <a:t>י"ט כסלו 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33110-7D4F-4419-B39D-83129DC4E965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4" name="Shape 33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4355977" y="0"/>
            <a:ext cx="4788024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Shape 34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0" y="0"/>
            <a:ext cx="4355976" cy="335699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35"/>
          <p:cNvPicPr preferRelativeResize="0"/>
          <p:nvPr/>
        </p:nvPicPr>
        <p:blipFill>
          <a:blip r:embed="rId4" cstate="print">
            <a:alphaModFix/>
          </a:blip>
          <a:stretch>
            <a:fillRect/>
          </a:stretch>
        </p:blipFill>
        <p:spPr>
          <a:xfrm>
            <a:off x="4355977" y="3429000"/>
            <a:ext cx="4788024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Shape 36"/>
          <p:cNvPicPr preferRelativeResize="0"/>
          <p:nvPr/>
        </p:nvPicPr>
        <p:blipFill>
          <a:blip r:embed="rId5" cstate="print">
            <a:alphaModFix/>
          </a:blip>
          <a:stretch>
            <a:fillRect/>
          </a:stretch>
        </p:blipFill>
        <p:spPr>
          <a:xfrm>
            <a:off x="0" y="3356992"/>
            <a:ext cx="4355976" cy="35010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Shape 35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5580112" y="4869160"/>
            <a:ext cx="3384376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800" dirty="0" smtClean="0">
                <a:solidFill>
                  <a:schemeClr val="bg1"/>
                </a:solidFill>
              </a:rPr>
              <a:t>השור</a:t>
            </a:r>
            <a:endParaRPr lang="he-IL" sz="8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Shape 36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6156176" y="620688"/>
            <a:ext cx="2592288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0" dirty="0" smtClean="0"/>
              <a:t>הבור</a:t>
            </a:r>
            <a:endParaRPr lang="he-IL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Shape 34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5364088" y="1628800"/>
            <a:ext cx="2736304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6600" dirty="0" err="1" smtClean="0"/>
              <a:t>המבעה</a:t>
            </a:r>
            <a:endParaRPr lang="he-IL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4" name="Shape 33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5652120" y="764704"/>
            <a:ext cx="302433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7200" dirty="0" err="1" smtClean="0">
                <a:solidFill>
                  <a:schemeClr val="bg1"/>
                </a:solidFill>
              </a:rPr>
              <a:t>ההבער</a:t>
            </a:r>
            <a:endParaRPr lang="he-IL" sz="7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</Words>
  <Application>Microsoft Office PowerPoint</Application>
  <PresentationFormat>‫הצגה על המסך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ערכת נושא Office</vt:lpstr>
      <vt:lpstr>שקופית 1</vt:lpstr>
      <vt:lpstr>שקופית 2</vt:lpstr>
      <vt:lpstr>שקופית 3</vt:lpstr>
      <vt:lpstr>שקופית 4</vt:lpstr>
      <vt:lpstr>שקופית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רונית</dc:creator>
  <cp:lastModifiedBy>רונית </cp:lastModifiedBy>
  <cp:revision>4</cp:revision>
  <dcterms:created xsi:type="dcterms:W3CDTF">2014-12-11T09:01:28Z</dcterms:created>
  <dcterms:modified xsi:type="dcterms:W3CDTF">2014-12-11T09:16:30Z</dcterms:modified>
</cp:coreProperties>
</file>