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1" r:id="rId6"/>
    <p:sldId id="262" r:id="rId7"/>
    <p:sldId id="256" r:id="rId8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99" d="100"/>
          <a:sy n="99" d="100"/>
        </p:scale>
        <p:origin x="-32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B23CFAA-205B-4384-B5DB-123DA02AFD8B}" type="datetimeFigureOut">
              <a:rPr lang="he-IL" smtClean="0"/>
              <a:pPr/>
              <a:t>ב' טבת תשע"ה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A4290822-EF41-434F-A1F8-5486E9CFE7B4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290822-EF41-434F-A1F8-5486E9CFE7B4}" type="slidenum">
              <a:rPr lang="he-IL" smtClean="0"/>
              <a:pPr/>
              <a:t>7</a:t>
            </a:fld>
            <a:endParaRPr lang="he-I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כותרת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7" name="כותרת משנה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30" name="מציין מיקום של תאריך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EF493-3315-45E3-B004-FF11AFB7199F}" type="datetimeFigureOut">
              <a:rPr lang="he-IL" smtClean="0"/>
              <a:pPr/>
              <a:t>ב' טבת תשע"ה</a:t>
            </a:fld>
            <a:endParaRPr lang="he-IL"/>
          </a:p>
        </p:txBody>
      </p:sp>
      <p:sp>
        <p:nvSpPr>
          <p:cNvPr id="19" name="מציין מיקום של כותרת תחתונה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27" name="מציין מיקום של מספר שקופית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7EC2A-D737-43DC-A50E-EE2CA080CFE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EF493-3315-45E3-B004-FF11AFB7199F}" type="datetimeFigureOut">
              <a:rPr lang="he-IL" smtClean="0"/>
              <a:pPr/>
              <a:t>ב' טבת 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7EC2A-D737-43DC-A50E-EE2CA080CFE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EF493-3315-45E3-B004-FF11AFB7199F}" type="datetimeFigureOut">
              <a:rPr lang="he-IL" smtClean="0"/>
              <a:pPr/>
              <a:t>ב' טבת 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7EC2A-D737-43DC-A50E-EE2CA080CFE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EF493-3315-45E3-B004-FF11AFB7199F}" type="datetimeFigureOut">
              <a:rPr lang="he-IL" smtClean="0"/>
              <a:pPr/>
              <a:t>ב' טבת 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7EC2A-D737-43DC-A50E-EE2CA080CFE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EF493-3315-45E3-B004-FF11AFB7199F}" type="datetimeFigureOut">
              <a:rPr lang="he-IL" smtClean="0"/>
              <a:pPr/>
              <a:t>ב' טבת 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7EC2A-D737-43DC-A50E-EE2CA080CFE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EF493-3315-45E3-B004-FF11AFB7199F}" type="datetimeFigureOut">
              <a:rPr lang="he-IL" smtClean="0"/>
              <a:pPr/>
              <a:t>ב' טבת תשע"ה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7EC2A-D737-43DC-A50E-EE2CA080CFE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תוכן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EF493-3315-45E3-B004-FF11AFB7199F}" type="datetimeFigureOut">
              <a:rPr lang="he-IL" smtClean="0"/>
              <a:pPr/>
              <a:t>ב' טבת תשע"ה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7EC2A-D737-43DC-A50E-EE2CA080CFE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EF493-3315-45E3-B004-FF11AFB7199F}" type="datetimeFigureOut">
              <a:rPr lang="he-IL" smtClean="0"/>
              <a:pPr/>
              <a:t>ב' טבת תשע"ה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7EC2A-D737-43DC-A50E-EE2CA080CFE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EF493-3315-45E3-B004-FF11AFB7199F}" type="datetimeFigureOut">
              <a:rPr lang="he-IL" smtClean="0"/>
              <a:pPr/>
              <a:t>ב' טבת תשע"ה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7EC2A-D737-43DC-A50E-EE2CA080CFE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EF493-3315-45E3-B004-FF11AFB7199F}" type="datetimeFigureOut">
              <a:rPr lang="he-IL" smtClean="0"/>
              <a:pPr/>
              <a:t>ב' טבת תשע"ה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7EC2A-D737-43DC-A50E-EE2CA080CFE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מלבן עם פינה יחידה חתוכה ומעוגלת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משולש ישר-זווית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EF493-3315-45E3-B004-FF11AFB7199F}" type="datetimeFigureOut">
              <a:rPr lang="he-IL" smtClean="0"/>
              <a:pPr/>
              <a:t>ב' טבת תשע"ה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BA7EC2A-D737-43DC-A50E-EE2CA080CFE5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  <p:sp>
        <p:nvSpPr>
          <p:cNvPr id="10" name="צורה חופשית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צורה חופשית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צורה חופשית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צורה חופשית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מציין מיקום של כותרת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0" name="מציין מיקום טקסט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10" name="מציין מיקום של תאריך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2AEF493-3315-45E3-B004-FF11AFB7199F}" type="datetimeFigureOut">
              <a:rPr lang="he-IL" smtClean="0"/>
              <a:pPr/>
              <a:t>ב' טבת תשע"ה</a:t>
            </a:fld>
            <a:endParaRPr lang="he-IL"/>
          </a:p>
        </p:txBody>
      </p:sp>
      <p:sp>
        <p:nvSpPr>
          <p:cNvPr id="22" name="מציין מיקום של כותרת תחתונה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18" name="מציין מיקום של מספר שקופית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BA7EC2A-D737-43DC-A50E-EE2CA080CFE5}" type="slidenum">
              <a:rPr lang="he-IL" smtClean="0"/>
              <a:pPr/>
              <a:t>‹#›</a:t>
            </a:fld>
            <a:endParaRPr lang="he-IL"/>
          </a:p>
        </p:txBody>
      </p:sp>
      <p:grpSp>
        <p:nvGrpSpPr>
          <p:cNvPr id="2" name="קבוצה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צורה חופשית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צורה חופשית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QgPCNuzyDy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6600" b="1" dirty="0" smtClean="0"/>
              <a:t>בחן את עצמך</a:t>
            </a:r>
            <a:endParaRPr lang="he-IL" sz="6600" b="1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he-IL" sz="4400" b="1" dirty="0" smtClean="0"/>
              <a:t>אני זורק אשפה ברחוב:   </a:t>
            </a:r>
            <a:endParaRPr lang="he-IL" sz="4400" b="1" dirty="0" smtClean="0"/>
          </a:p>
          <a:p>
            <a:r>
              <a:rPr lang="he-IL" sz="4400" dirty="0" smtClean="0"/>
              <a:t>המון </a:t>
            </a:r>
            <a:r>
              <a:rPr lang="he-IL" sz="4400" dirty="0" smtClean="0"/>
              <a:t>/ מדי פעם, אם אין פח אשפה / לעיתים רחוקות / אף פעם</a:t>
            </a:r>
            <a:endParaRPr lang="en-US" sz="4400" dirty="0" smtClean="0"/>
          </a:p>
          <a:p>
            <a:endParaRPr lang="he-IL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sz="5400" b="1" dirty="0" smtClean="0"/>
              <a:t>אני בועט באשפה ברחוב:  </a:t>
            </a:r>
            <a:r>
              <a:rPr lang="he-IL" sz="5400" dirty="0" smtClean="0"/>
              <a:t>המון / מדי פעם, אם אין פח אשפה / לעיתים רחוקות / אף פעם</a:t>
            </a:r>
            <a:endParaRPr lang="en-US" sz="5400" dirty="0" smtClean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sz="6000" b="1" dirty="0" smtClean="0"/>
              <a:t>נפלתי פעם בגלל אשפה שזרקו ברחוב:  </a:t>
            </a:r>
            <a:r>
              <a:rPr lang="en-US" sz="6000" b="1" dirty="0" smtClean="0"/>
              <a:t/>
            </a:r>
            <a:br>
              <a:rPr lang="en-US" sz="6000" b="1" dirty="0" smtClean="0"/>
            </a:br>
            <a:r>
              <a:rPr lang="he-IL" sz="6000" dirty="0" smtClean="0"/>
              <a:t>אף </a:t>
            </a:r>
            <a:r>
              <a:rPr lang="he-IL" sz="6000" dirty="0" smtClean="0"/>
              <a:t>פעם / </a:t>
            </a:r>
            <a:r>
              <a:rPr lang="he-IL" sz="6000" dirty="0" err="1" smtClean="0"/>
              <a:t>פעם</a:t>
            </a:r>
            <a:r>
              <a:rPr lang="he-IL" sz="6000" dirty="0" smtClean="0"/>
              <a:t> אחת / יותר מפעם אחת</a:t>
            </a:r>
            <a:endParaRPr lang="en-US" sz="6000" dirty="0" smtClean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sz="5400" b="1" dirty="0" smtClean="0"/>
              <a:t>אני מרים אשפה מהרחוב לפח</a:t>
            </a:r>
            <a:r>
              <a:rPr lang="he-IL" sz="5400" dirty="0" smtClean="0"/>
              <a:t>:  </a:t>
            </a:r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he-IL" sz="5400" dirty="0" smtClean="0"/>
              <a:t>המון </a:t>
            </a:r>
            <a:r>
              <a:rPr lang="he-IL" sz="5400" dirty="0" smtClean="0"/>
              <a:t>/ מדי פעם, אם אין פח אשפה / לעיתים רחוקות / אף פעם</a:t>
            </a:r>
            <a:endParaRPr lang="en-US" sz="5400" dirty="0" smtClean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sz="5400" b="1" dirty="0" smtClean="0"/>
              <a:t>מפריע לי שאני רואה אשפה על המדרכה:  </a:t>
            </a:r>
            <a:endParaRPr lang="he-IL" sz="5400" b="1" dirty="0" smtClean="0"/>
          </a:p>
          <a:p>
            <a:pPr>
              <a:buNone/>
            </a:pPr>
            <a:r>
              <a:rPr lang="he-IL" sz="5400" dirty="0" smtClean="0"/>
              <a:t>המון </a:t>
            </a:r>
            <a:r>
              <a:rPr lang="he-IL" sz="5400" dirty="0" smtClean="0"/>
              <a:t>/ מדי פעם, אם אין פח אשפה / לעיתים רחוקות / אף פעם</a:t>
            </a:r>
            <a:endParaRPr lang="en-US" sz="5400" dirty="0" smtClean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זרקת? קבל את זה חזרה!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סרטון קצר...</a:t>
            </a:r>
          </a:p>
          <a:p>
            <a:r>
              <a:rPr lang="he-IL" dirty="0" smtClean="0">
                <a:hlinkClick r:id="rId2"/>
              </a:rPr>
              <a:t>קישור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4" name="תמונה 3" descr="Screenshot 2014-12-22 14.02.53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זרימה">
  <a:themeElements>
    <a:clrScheme name="זרימה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זרימה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זרימה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</TotalTime>
  <Words>91</Words>
  <Application>Microsoft Office PowerPoint</Application>
  <PresentationFormat>‫הצגה על המסך (4:3)</PresentationFormat>
  <Paragraphs>12</Paragraphs>
  <Slides>7</Slides>
  <Notes>1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7</vt:i4>
      </vt:variant>
    </vt:vector>
  </HeadingPairs>
  <TitlesOfParts>
    <vt:vector size="8" baseType="lpstr">
      <vt:lpstr>זרימה</vt:lpstr>
      <vt:lpstr>בחן את עצמך</vt:lpstr>
      <vt:lpstr>שקופית 2</vt:lpstr>
      <vt:lpstr>שקופית 3</vt:lpstr>
      <vt:lpstr>שקופית 4</vt:lpstr>
      <vt:lpstr>שקופית 5</vt:lpstr>
      <vt:lpstr>זרקת? קבל את זה חזרה!</vt:lpstr>
      <vt:lpstr>שקופית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צבי יהודה דרור</dc:creator>
  <cp:lastModifiedBy>רונית </cp:lastModifiedBy>
  <cp:revision>3</cp:revision>
  <dcterms:created xsi:type="dcterms:W3CDTF">2014-12-22T12:03:56Z</dcterms:created>
  <dcterms:modified xsi:type="dcterms:W3CDTF">2014-12-24T14:53:34Z</dcterms:modified>
</cp:coreProperties>
</file>