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" d="100"/>
          <a:sy n="1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שולש שווה שוקיים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389DA8E-C673-40A2-9601-5D09A16157EF}" type="datetimeFigureOut">
              <a:rPr lang="he-IL" smtClean="0"/>
              <a:pPr/>
              <a:t>כ"ד שבט תשע"ה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DA8E-C673-40A2-9601-5D09A16157EF}" type="datetimeFigureOut">
              <a:rPr lang="he-IL" smtClean="0"/>
              <a:pPr/>
              <a:t>כ"ד שבט 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DA8E-C673-40A2-9601-5D09A16157EF}" type="datetimeFigureOut">
              <a:rPr lang="he-IL" smtClean="0"/>
              <a:pPr/>
              <a:t>כ"ד שבט 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389DA8E-C673-40A2-9601-5D09A16157EF}" type="datetimeFigureOut">
              <a:rPr lang="he-IL" smtClean="0"/>
              <a:pPr/>
              <a:t>כ"ד שבט 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שולש ישר-זווית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משולש שווה שוקיים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389DA8E-C673-40A2-9601-5D09A16157EF}" type="datetimeFigureOut">
              <a:rPr lang="he-IL" smtClean="0"/>
              <a:pPr/>
              <a:t>כ"ד שבט 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1" name="מחבר ישר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389DA8E-C673-40A2-9601-5D09A16157EF}" type="datetimeFigureOut">
              <a:rPr lang="he-IL" smtClean="0"/>
              <a:pPr/>
              <a:t>כ"ד שבט 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389DA8E-C673-40A2-9601-5D09A16157EF}" type="datetimeFigureOut">
              <a:rPr lang="he-IL" smtClean="0"/>
              <a:pPr/>
              <a:t>כ"ד שבט 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DA8E-C673-40A2-9601-5D09A16157EF}" type="datetimeFigureOut">
              <a:rPr lang="he-IL" smtClean="0"/>
              <a:pPr/>
              <a:t>כ"ד שבט 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389DA8E-C673-40A2-9601-5D09A16157EF}" type="datetimeFigureOut">
              <a:rPr lang="he-IL" smtClean="0"/>
              <a:pPr/>
              <a:t>כ"ד שבט 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389DA8E-C673-40A2-9601-5D09A16157EF}" type="datetimeFigureOut">
              <a:rPr lang="he-IL" smtClean="0"/>
              <a:pPr/>
              <a:t>כ"ד שבט 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389DA8E-C673-40A2-9601-5D09A16157EF}" type="datetimeFigureOut">
              <a:rPr lang="he-IL" smtClean="0"/>
              <a:pPr/>
              <a:t>כ"ד שבט 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שולש ישר-זווית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מחבר ישר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מחבר ישר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389DA8E-C673-40A2-9601-5D09A16157EF}" type="datetimeFigureOut">
              <a:rPr lang="he-IL" smtClean="0"/>
              <a:pPr/>
              <a:t>כ"ד שבט 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510;&#1489;&#1497;\Dropbox\&#1510;&#1493;&#1493;&#1514;%20&#1499;&#1493;&#1514;&#1489;&#1497;%20&#1502;&#1513;&#1504;&#1492;\&#1492;\&#1512;&#1493;&#1504;&#1497;&#1514;%20&#1499;&#1497;&#1514;&#1492;%20&#1492;\&#1502;&#1491;&#1512;&#1497;&#1498;%20&#1500;&#1502;&#1493;&#1512;&#1492;\&#1493;&#1504;&#1514;&#1504;&#1492;%20&#1514;&#1493;&#1511;&#1507;%20&#1489;&#1497;&#1510;&#1493;&#1506;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836712"/>
            <a:ext cx="6400800" cy="4802088"/>
          </a:xfrm>
        </p:spPr>
        <p:txBody>
          <a:bodyPr/>
          <a:lstStyle/>
          <a:p>
            <a:pPr algn="ctr"/>
            <a:r>
              <a:rPr lang="he-IL" b="1" dirty="0" smtClean="0"/>
              <a:t>ראש השנה פרק א משנה ב</a:t>
            </a:r>
          </a:p>
          <a:p>
            <a:endParaRPr lang="he-IL" b="1" dirty="0" smtClean="0"/>
          </a:p>
          <a:p>
            <a:r>
              <a:rPr lang="he-IL" b="1" dirty="0" smtClean="0"/>
              <a:t>בְּאַרְבָּעָה פְרָקִ</a:t>
            </a:r>
            <a:r>
              <a:rPr lang="he-IL" b="1" dirty="0" err="1" smtClean="0"/>
              <a:t>ים </a:t>
            </a:r>
            <a:r>
              <a:rPr lang="he-IL" b="1" dirty="0" smtClean="0"/>
              <a:t>הָעוֹלָם נִדּוֹן: </a:t>
            </a:r>
            <a:endParaRPr lang="en-US" dirty="0" smtClean="0"/>
          </a:p>
          <a:p>
            <a:r>
              <a:rPr lang="he-IL" b="1" dirty="0" smtClean="0"/>
              <a:t>בַּפֶּסַ</a:t>
            </a:r>
            <a:r>
              <a:rPr lang="he-IL" b="1" dirty="0" err="1" smtClean="0"/>
              <a:t>ח </a:t>
            </a:r>
            <a:r>
              <a:rPr lang="he-IL" b="1" dirty="0" smtClean="0"/>
              <a:t>עַל הַתְּבוּאָה, </a:t>
            </a:r>
            <a:endParaRPr lang="en-US" dirty="0" smtClean="0"/>
          </a:p>
          <a:p>
            <a:r>
              <a:rPr lang="he-IL" b="1" dirty="0" smtClean="0"/>
              <a:t>בָּעֲצֶרֶת עַל פֵּרוֹת הָאִילָן, </a:t>
            </a:r>
            <a:endParaRPr lang="en-US" dirty="0" smtClean="0"/>
          </a:p>
          <a:p>
            <a:r>
              <a:rPr lang="he-IL" b="1" dirty="0" smtClean="0"/>
              <a:t>בְּרֹאשׁ </a:t>
            </a:r>
            <a:r>
              <a:rPr lang="he-IL" b="1" dirty="0" err="1" smtClean="0"/>
              <a:t>הַשָּׁנָ</a:t>
            </a:r>
            <a:r>
              <a:rPr lang="he-IL" b="1" dirty="0" smtClean="0"/>
              <a:t>ה כָּל בָּא</a:t>
            </a:r>
            <a:r>
              <a:rPr lang="he-IL" b="1" dirty="0" err="1" smtClean="0"/>
              <a:t>ֵי </a:t>
            </a:r>
            <a:r>
              <a:rPr lang="he-IL" b="1" dirty="0" smtClean="0"/>
              <a:t>הָעוֹל</a:t>
            </a:r>
            <a:r>
              <a:rPr lang="he-IL" b="1" dirty="0" err="1" smtClean="0"/>
              <a:t>ָם עוֹבְר</a:t>
            </a:r>
            <a:r>
              <a:rPr lang="he-IL" b="1" dirty="0" smtClean="0"/>
              <a:t>ִין לְפָנָ</a:t>
            </a:r>
            <a:r>
              <a:rPr lang="he-IL" b="1" dirty="0" err="1" smtClean="0"/>
              <a:t>יו </a:t>
            </a:r>
            <a:r>
              <a:rPr lang="he-IL" b="1" dirty="0" smtClean="0"/>
              <a:t>כִּבְנֵי </a:t>
            </a:r>
            <a:r>
              <a:rPr lang="he-IL" b="1" dirty="0" err="1" smtClean="0"/>
              <a:t>מָרו</a:t>
            </a:r>
            <a:r>
              <a:rPr lang="he-IL" b="1" dirty="0" smtClean="0"/>
              <a:t>ֹן, </a:t>
            </a:r>
            <a:endParaRPr lang="en-US" dirty="0" smtClean="0"/>
          </a:p>
          <a:p>
            <a:r>
              <a:rPr lang="he-IL" b="1" dirty="0" smtClean="0"/>
              <a:t>שֶׁנֶּאֱמַר: "</a:t>
            </a:r>
            <a:r>
              <a:rPr lang="he-IL" b="1" dirty="0" err="1" smtClean="0"/>
              <a:t>הַיּו</a:t>
            </a:r>
            <a:r>
              <a:rPr lang="he-IL" b="1" dirty="0" smtClean="0"/>
              <a:t>ֹצֵ</a:t>
            </a:r>
            <a:r>
              <a:rPr lang="he-IL" b="1" dirty="0" err="1" smtClean="0"/>
              <a:t>ר </a:t>
            </a:r>
            <a:r>
              <a:rPr lang="he-IL" b="1" dirty="0" smtClean="0"/>
              <a:t>יַחַד לִבָּ</a:t>
            </a:r>
            <a:r>
              <a:rPr lang="he-IL" b="1" dirty="0" err="1" smtClean="0"/>
              <a:t>ם, </a:t>
            </a:r>
            <a:r>
              <a:rPr lang="he-IL" b="1" dirty="0" smtClean="0"/>
              <a:t>הַמֵּבִין אֶל כָּ</a:t>
            </a:r>
            <a:r>
              <a:rPr lang="he-IL" b="1" dirty="0" err="1" smtClean="0"/>
              <a:t>ל מַעֲש</a:t>
            </a:r>
            <a:r>
              <a:rPr lang="he-IL" b="1" dirty="0" smtClean="0"/>
              <a:t>ֵׂהֶם" (תהילים </a:t>
            </a:r>
            <a:r>
              <a:rPr lang="he-IL" b="1" dirty="0" err="1" smtClean="0"/>
              <a:t>לג</a:t>
            </a:r>
            <a:r>
              <a:rPr lang="he-IL" b="1" dirty="0" smtClean="0"/>
              <a:t>, </a:t>
            </a:r>
            <a:r>
              <a:rPr lang="he-IL" b="1" dirty="0" err="1" smtClean="0"/>
              <a:t>טו</a:t>
            </a:r>
            <a:r>
              <a:rPr lang="he-IL" b="1" dirty="0" smtClean="0"/>
              <a:t>). </a:t>
            </a:r>
            <a:endParaRPr lang="en-US" dirty="0" smtClean="0"/>
          </a:p>
          <a:p>
            <a:r>
              <a:rPr lang="he-IL" b="1" dirty="0" smtClean="0"/>
              <a:t>וּבֶחָג </a:t>
            </a:r>
            <a:r>
              <a:rPr lang="he-IL" b="1" dirty="0" err="1" smtClean="0"/>
              <a:t>נִדּוֹ</a:t>
            </a:r>
            <a:r>
              <a:rPr lang="he-IL" b="1" dirty="0" smtClean="0"/>
              <a:t>נִין עַל הַמָּיִם.</a:t>
            </a:r>
            <a:endParaRPr lang="en-US" dirty="0" smtClean="0"/>
          </a:p>
          <a:p>
            <a:pPr algn="ctr"/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e-IL" dirty="0" smtClean="0"/>
              <a:t>וּנְתַנֶּה תֹקֶף </a:t>
            </a:r>
            <a:r>
              <a:rPr lang="he-IL" dirty="0" err="1" smtClean="0"/>
              <a:t>קְדֻ</a:t>
            </a:r>
            <a:r>
              <a:rPr lang="he-IL" dirty="0" smtClean="0"/>
              <a:t>שַּׁת הַיּוֹם. כִּי הוּא נוֹרָ</a:t>
            </a:r>
            <a:r>
              <a:rPr lang="he-IL" dirty="0" err="1" smtClean="0"/>
              <a:t>א וְאָ</a:t>
            </a:r>
            <a:r>
              <a:rPr lang="he-IL" dirty="0" smtClean="0"/>
              <a:t>יֹם.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וּבו</a:t>
            </a:r>
            <a:r>
              <a:rPr lang="he-IL" dirty="0" err="1" smtClean="0"/>
              <a:t>ֹ תִנּ</a:t>
            </a:r>
            <a:r>
              <a:rPr lang="he-IL" dirty="0" smtClean="0"/>
              <a:t>ָשֵׂא מַלְכוּתֶךָ. </a:t>
            </a:r>
            <a:r>
              <a:rPr lang="he-IL" dirty="0" err="1" smtClean="0"/>
              <a:t>וְיִכּו</a:t>
            </a:r>
            <a:r>
              <a:rPr lang="he-IL" dirty="0" smtClean="0"/>
              <a:t>ֹן בְּחֶ</a:t>
            </a:r>
            <a:r>
              <a:rPr lang="he-IL" dirty="0" err="1" smtClean="0"/>
              <a:t>סֶד כִּס</a:t>
            </a:r>
            <a:r>
              <a:rPr lang="he-IL" dirty="0" smtClean="0"/>
              <a:t>ְאֶךָ. וְתֵשֵׁב </a:t>
            </a:r>
            <a:r>
              <a:rPr lang="he-IL" dirty="0" err="1" smtClean="0"/>
              <a:t>עָלָ</a:t>
            </a:r>
            <a:r>
              <a:rPr lang="he-IL" dirty="0" smtClean="0"/>
              <a:t>יו בֶּאֱמֶת.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אֱמֶת </a:t>
            </a:r>
            <a:r>
              <a:rPr lang="he-IL" dirty="0" err="1" smtClean="0"/>
              <a:t>כּ</a:t>
            </a:r>
            <a:r>
              <a:rPr lang="he-IL" dirty="0" smtClean="0"/>
              <a:t>ִי אַתָּה </a:t>
            </a:r>
            <a:r>
              <a:rPr lang="he-IL" dirty="0" err="1" smtClean="0"/>
              <a:t>הוּ</a:t>
            </a:r>
            <a:r>
              <a:rPr lang="he-IL" dirty="0" smtClean="0"/>
              <a:t>א דַּי</a:t>
            </a:r>
            <a:r>
              <a:rPr lang="he-IL" dirty="0" err="1" smtClean="0"/>
              <a:t>ָּן </a:t>
            </a:r>
            <a:r>
              <a:rPr lang="he-IL" dirty="0" smtClean="0"/>
              <a:t>וּמוֹכִיחַ וְיוֹדֵעַ </a:t>
            </a:r>
            <a:r>
              <a:rPr lang="he-IL" dirty="0" err="1" smtClean="0"/>
              <a:t>וָע</a:t>
            </a:r>
            <a:r>
              <a:rPr lang="he-IL" dirty="0" smtClean="0"/>
              <a:t>ֵד. וְכוֹת</a:t>
            </a:r>
            <a:r>
              <a:rPr lang="he-IL" dirty="0" err="1" smtClean="0"/>
              <a:t>ֵב </a:t>
            </a:r>
            <a:r>
              <a:rPr lang="he-IL" dirty="0" smtClean="0"/>
              <a:t>וְחוֹתֵם וְסוֹפ</a:t>
            </a:r>
            <a:r>
              <a:rPr lang="he-IL" dirty="0" err="1" smtClean="0"/>
              <a:t>ֵר </a:t>
            </a:r>
            <a:r>
              <a:rPr lang="he-IL" dirty="0" smtClean="0"/>
              <a:t>וּמוֹנֶה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err="1" smtClean="0"/>
              <a:t>וְתִז</a:t>
            </a:r>
            <a:r>
              <a:rPr lang="he-IL" dirty="0" smtClean="0"/>
              <a:t>ְכֹּר </a:t>
            </a:r>
            <a:r>
              <a:rPr lang="he-IL" dirty="0" err="1" smtClean="0"/>
              <a:t>כּ</a:t>
            </a:r>
            <a:r>
              <a:rPr lang="he-IL" dirty="0" smtClean="0"/>
              <a:t>ָל הַנִּשְׁכָּחוֹת. וְתִפְתַּ</a:t>
            </a:r>
            <a:r>
              <a:rPr lang="he-IL" dirty="0" err="1" smtClean="0"/>
              <a:t>ח </a:t>
            </a:r>
            <a:r>
              <a:rPr lang="he-IL" dirty="0" smtClean="0"/>
              <a:t>אֶת סֵפֶ</a:t>
            </a:r>
            <a:r>
              <a:rPr lang="he-IL" dirty="0" err="1" smtClean="0"/>
              <a:t>ר הַזִּכְרוֹנו</a:t>
            </a:r>
            <a:r>
              <a:rPr lang="he-IL" dirty="0" smtClean="0"/>
              <a:t>ֹת.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וּמֵאֵלָיו </a:t>
            </a:r>
            <a:r>
              <a:rPr lang="he-IL" dirty="0" err="1" smtClean="0"/>
              <a:t>יִקָּר</a:t>
            </a:r>
            <a:r>
              <a:rPr lang="he-IL" dirty="0" smtClean="0"/>
              <a:t>ֵא וְחוֹתָם </a:t>
            </a:r>
            <a:r>
              <a:rPr lang="he-IL" dirty="0" err="1" smtClean="0"/>
              <a:t>יַ</a:t>
            </a:r>
            <a:r>
              <a:rPr lang="he-IL" dirty="0" smtClean="0"/>
              <a:t>ד כָּל אָדָם </a:t>
            </a:r>
            <a:r>
              <a:rPr lang="he-IL" dirty="0" err="1" smtClean="0"/>
              <a:t>בּ</a:t>
            </a:r>
            <a:r>
              <a:rPr lang="he-IL" dirty="0" smtClean="0"/>
              <a:t>וֹ.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וּבְשׁוֹפָר </a:t>
            </a:r>
            <a:r>
              <a:rPr lang="he-IL" dirty="0" err="1" smtClean="0"/>
              <a:t>גָּדוֹ</a:t>
            </a:r>
            <a:r>
              <a:rPr lang="he-IL" dirty="0" smtClean="0"/>
              <a:t>ל יִתָּקַע, </a:t>
            </a:r>
            <a:r>
              <a:rPr lang="he-IL" dirty="0" err="1" smtClean="0"/>
              <a:t>וְקו</a:t>
            </a:r>
            <a:r>
              <a:rPr lang="he-IL" dirty="0" smtClean="0"/>
              <a:t>ֹל דְּמָמָה </a:t>
            </a:r>
            <a:r>
              <a:rPr lang="he-IL" dirty="0" err="1" smtClean="0"/>
              <a:t>דַּקּ</a:t>
            </a:r>
            <a:r>
              <a:rPr lang="he-IL" dirty="0" smtClean="0"/>
              <a:t>ָה יִשָּׁמַע. וּמַלְאָכִים </a:t>
            </a:r>
            <a:r>
              <a:rPr lang="he-IL" dirty="0" err="1" smtClean="0"/>
              <a:t>יֵחָפֵזוּ</a:t>
            </a:r>
            <a:r>
              <a:rPr lang="he-IL" dirty="0" smtClean="0"/>
              <a:t>ן. וְחִי</a:t>
            </a:r>
            <a:r>
              <a:rPr lang="he-IL" dirty="0" err="1" smtClean="0"/>
              <a:t>ל </a:t>
            </a:r>
            <a:r>
              <a:rPr lang="he-IL" dirty="0" smtClean="0"/>
              <a:t>וּרְעָדָה </a:t>
            </a:r>
            <a:r>
              <a:rPr lang="he-IL" dirty="0" err="1" smtClean="0"/>
              <a:t>יֹאחֵזוּ</a:t>
            </a:r>
            <a:r>
              <a:rPr lang="he-IL" dirty="0" smtClean="0"/>
              <a:t>ן. וְיֹאמְרוּ </a:t>
            </a:r>
            <a:r>
              <a:rPr lang="he-IL" dirty="0" err="1" smtClean="0"/>
              <a:t>הִנ</a:t>
            </a:r>
            <a:r>
              <a:rPr lang="he-IL" dirty="0" smtClean="0"/>
              <a:t>ֵּה יוֹם הַדִּין. לִפְקֹד </a:t>
            </a:r>
            <a:r>
              <a:rPr lang="he-IL" dirty="0" err="1" smtClean="0"/>
              <a:t>עַ</a:t>
            </a:r>
            <a:r>
              <a:rPr lang="he-IL" dirty="0" smtClean="0"/>
              <a:t>ל צְבָא מָרוֹם בַּדִּין. כִּי </a:t>
            </a:r>
            <a:r>
              <a:rPr lang="he-IL" dirty="0" err="1" smtClean="0"/>
              <a:t>לֹ</a:t>
            </a:r>
            <a:r>
              <a:rPr lang="he-IL" dirty="0" smtClean="0"/>
              <a:t>א יִזְכ</a:t>
            </a:r>
            <a:r>
              <a:rPr lang="he-IL" dirty="0" err="1" smtClean="0"/>
              <a:t>ּוּ </a:t>
            </a:r>
            <a:r>
              <a:rPr lang="he-IL" dirty="0" smtClean="0"/>
              <a:t>בְּעֵינֶיךָ </a:t>
            </a:r>
            <a:r>
              <a:rPr lang="he-IL" dirty="0" err="1" smtClean="0"/>
              <a:t>בַּד</a:t>
            </a:r>
            <a:r>
              <a:rPr lang="he-IL" dirty="0" smtClean="0"/>
              <a:t>ִּין. </a:t>
            </a:r>
          </a:p>
          <a:p>
            <a:pPr algn="ctr">
              <a:buNone/>
            </a:pPr>
            <a:r>
              <a:rPr lang="he-IL" sz="3800" b="1" dirty="0" smtClean="0">
                <a:solidFill>
                  <a:schemeClr val="accent2">
                    <a:lumMod val="75000"/>
                  </a:schemeClr>
                </a:solidFill>
              </a:rPr>
              <a:t>וְכָל בָּאֵי עוֹלָ</a:t>
            </a:r>
            <a:r>
              <a:rPr lang="he-IL" sz="3800" b="1" dirty="0" err="1" smtClean="0">
                <a:solidFill>
                  <a:schemeClr val="accent2">
                    <a:lumMod val="75000"/>
                  </a:schemeClr>
                </a:solidFill>
              </a:rPr>
              <a:t>ם יַעַבְ</a:t>
            </a:r>
            <a:r>
              <a:rPr lang="he-IL" sz="3800" b="1" dirty="0" smtClean="0">
                <a:solidFill>
                  <a:schemeClr val="accent2">
                    <a:lumMod val="75000"/>
                  </a:schemeClr>
                </a:solidFill>
              </a:rPr>
              <a:t>רוּן לְפָנֶיךָ </a:t>
            </a:r>
            <a:r>
              <a:rPr lang="he-IL" sz="3800" b="1" dirty="0" err="1" smtClean="0">
                <a:solidFill>
                  <a:schemeClr val="accent2">
                    <a:lumMod val="75000"/>
                  </a:schemeClr>
                </a:solidFill>
              </a:rPr>
              <a:t>כִּב</a:t>
            </a:r>
            <a:r>
              <a:rPr lang="he-IL" sz="3800" b="1" dirty="0" smtClean="0">
                <a:solidFill>
                  <a:schemeClr val="accent2">
                    <a:lumMod val="75000"/>
                  </a:schemeClr>
                </a:solidFill>
              </a:rPr>
              <a:t>ְנֵי מָרוֹן:</a:t>
            </a:r>
          </a:p>
          <a:p>
            <a:pPr algn="ctr">
              <a:buNone/>
            </a:pP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כְּבַקָּרַת רוֹעֶה עֶדְרוֹ. מַעֲבִ</a:t>
            </a:r>
            <a:r>
              <a:rPr lang="he-IL" b="1" dirty="0" err="1" smtClean="0">
                <a:solidFill>
                  <a:schemeClr val="accent1">
                    <a:lumMod val="75000"/>
                  </a:schemeClr>
                </a:solidFill>
              </a:rPr>
              <a:t>יר 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צֹאנו</a:t>
            </a:r>
            <a:r>
              <a:rPr lang="he-IL" b="1" dirty="0" err="1" smtClean="0">
                <a:solidFill>
                  <a:schemeClr val="accent1">
                    <a:lumMod val="75000"/>
                  </a:schemeClr>
                </a:solidFill>
              </a:rPr>
              <a:t>ֹ 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תַּחַת שִׁבְטוֹ.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כֵּ</a:t>
            </a:r>
            <a:r>
              <a:rPr lang="he-IL" b="1" dirty="0" err="1" smtClean="0">
                <a:solidFill>
                  <a:schemeClr val="accent1">
                    <a:lumMod val="75000"/>
                  </a:schemeClr>
                </a:solidFill>
              </a:rPr>
              <a:t>ן 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תַּעֲב</a:t>
            </a:r>
            <a:r>
              <a:rPr lang="he-IL" b="1" dirty="0" err="1" smtClean="0">
                <a:solidFill>
                  <a:schemeClr val="accent1">
                    <a:lumMod val="75000"/>
                  </a:schemeClr>
                </a:solidFill>
              </a:rPr>
              <a:t>ִיר 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וְתִסְפֹּר </a:t>
            </a:r>
            <a:r>
              <a:rPr lang="he-IL" b="1" dirty="0" err="1" smtClean="0">
                <a:solidFill>
                  <a:schemeClr val="accent1">
                    <a:lumMod val="75000"/>
                  </a:schemeClr>
                </a:solidFill>
              </a:rPr>
              <a:t>וְתִפ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ְקֹ</a:t>
            </a:r>
            <a:r>
              <a:rPr lang="he-IL" b="1" dirty="0" err="1" smtClean="0">
                <a:solidFill>
                  <a:schemeClr val="accent1">
                    <a:lumMod val="75000"/>
                  </a:schemeClr>
                </a:solidFill>
              </a:rPr>
              <a:t>ד 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נֶפֶשׁ </a:t>
            </a:r>
            <a:r>
              <a:rPr lang="he-IL" b="1" dirty="0" err="1" smtClean="0">
                <a:solidFill>
                  <a:schemeClr val="accent1">
                    <a:lumMod val="75000"/>
                  </a:schemeClr>
                </a:solidFill>
              </a:rPr>
              <a:t>כּ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ָל חָי.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וְתַחְתֹּךְ קִצְבָה </a:t>
            </a:r>
            <a:r>
              <a:rPr lang="he-IL" b="1" dirty="0" err="1" smtClean="0">
                <a:solidFill>
                  <a:schemeClr val="accent1">
                    <a:lumMod val="75000"/>
                  </a:schemeClr>
                </a:solidFill>
              </a:rPr>
              <a:t>לְכ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ָל בְּרִיָּה. וְתִכְתֹּב אֶת גְּז</a:t>
            </a:r>
            <a:r>
              <a:rPr lang="he-IL" b="1" dirty="0" err="1" smtClean="0">
                <a:solidFill>
                  <a:schemeClr val="accent1">
                    <a:lumMod val="75000"/>
                  </a:schemeClr>
                </a:solidFill>
              </a:rPr>
              <a:t>ַר 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דִּינָם...</a:t>
            </a:r>
          </a:p>
          <a:p>
            <a:pPr algn="ctr">
              <a:buNone/>
            </a:pPr>
            <a:endParaRPr lang="he-IL" b="1" dirty="0" smtClean="0"/>
          </a:p>
          <a:p>
            <a:pPr algn="ctr">
              <a:buNone/>
            </a:pPr>
            <a:r>
              <a:rPr lang="he-IL" sz="3100" b="1" dirty="0" smtClean="0"/>
              <a:t>וּתְשׁוּבָה </a:t>
            </a:r>
            <a:r>
              <a:rPr lang="he-IL" sz="3100" b="1" dirty="0" err="1" smtClean="0"/>
              <a:t>וּתְפ</a:t>
            </a:r>
            <a:r>
              <a:rPr lang="he-IL" sz="3100" b="1" dirty="0" smtClean="0"/>
              <a:t>ִלָּה וּצְדָקָה מַעֲבִירִין אֶת רֹע</a:t>
            </a:r>
            <a:r>
              <a:rPr lang="he-IL" sz="3100" b="1" dirty="0" err="1" smtClean="0"/>
              <a:t>ַ </a:t>
            </a:r>
            <a:r>
              <a:rPr lang="he-IL" sz="3100" b="1" dirty="0" smtClean="0"/>
              <a:t>הַגְּזֵרָה:</a:t>
            </a:r>
            <a:endParaRPr lang="he-IL" sz="3100" b="1" dirty="0"/>
          </a:p>
        </p:txBody>
      </p:sp>
      <p:pic>
        <p:nvPicPr>
          <p:cNvPr id="4" name="ונתנה תוקף ביצוע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95536" y="40466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3688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התלהבות">
  <a:themeElements>
    <a:clrScheme name="יושר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התלהבות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התלהבות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702</TotalTime>
  <Words>63</Words>
  <Application>Microsoft Office PowerPoint</Application>
  <PresentationFormat>‫הצגה על המסך (4:3)</PresentationFormat>
  <Paragraphs>13</Paragraphs>
  <Slides>2</Slides>
  <Notes>0</Notes>
  <HiddenSlides>0</HiddenSlides>
  <MMClips>1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התלהבות</vt:lpstr>
      <vt:lpstr>שקופית 1</vt:lpstr>
      <vt:lpstr>שקופית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רונית</dc:creator>
  <cp:lastModifiedBy>רונית </cp:lastModifiedBy>
  <cp:revision>71</cp:revision>
  <dcterms:created xsi:type="dcterms:W3CDTF">2015-02-12T08:55:57Z</dcterms:created>
  <dcterms:modified xsi:type="dcterms:W3CDTF">2015-02-13T12:47:31Z</dcterms:modified>
</cp:coreProperties>
</file>