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CC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4" d="100"/>
          <a:sy n="114" d="100"/>
        </p:scale>
        <p:origin x="-3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/>
          <a:lstStyle/>
          <a:p>
            <a:pPr algn="ctr"/>
            <a:r>
              <a:rPr lang="he-IL" dirty="0" smtClean="0"/>
              <a:t>מסכת סוכה </a:t>
            </a:r>
            <a:br>
              <a:rPr lang="he-IL" dirty="0" smtClean="0"/>
            </a:br>
            <a:r>
              <a:rPr lang="he-IL" dirty="0" smtClean="0"/>
              <a:t>פרק ב משנה </a:t>
            </a:r>
            <a:r>
              <a:rPr lang="he-IL" dirty="0" smtClean="0"/>
              <a:t>ז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he-IL" sz="5400" dirty="0" smtClean="0"/>
              <a:t>ראשו ורובו בסוכה ושולחנו בתוך הבית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321030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מלבן מעוגל 24"/>
          <p:cNvSpPr/>
          <p:nvPr/>
        </p:nvSpPr>
        <p:spPr>
          <a:xfrm>
            <a:off x="7111652" y="2708920"/>
            <a:ext cx="1852836" cy="432048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מלבן מעוגל 26"/>
          <p:cNvSpPr/>
          <p:nvPr/>
        </p:nvSpPr>
        <p:spPr>
          <a:xfrm>
            <a:off x="6876256" y="1916832"/>
            <a:ext cx="2016224" cy="504056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מלבן מעוגל 28"/>
          <p:cNvSpPr/>
          <p:nvPr/>
        </p:nvSpPr>
        <p:spPr>
          <a:xfrm>
            <a:off x="2339752" y="620688"/>
            <a:ext cx="6552729" cy="115212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5436096" y="1963688"/>
            <a:ext cx="1440160" cy="457200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לבן מעוגל 1"/>
          <p:cNvSpPr/>
          <p:nvPr/>
        </p:nvSpPr>
        <p:spPr>
          <a:xfrm>
            <a:off x="5220072" y="2708920"/>
            <a:ext cx="1852836" cy="4320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691680" y="454606"/>
            <a:ext cx="7202805" cy="5926722"/>
          </a:xfrm>
        </p:spPr>
        <p:txBody>
          <a:bodyPr>
            <a:noAutofit/>
          </a:bodyPr>
          <a:lstStyle/>
          <a:p>
            <a:r>
              <a:rPr lang="he-IL" sz="4000" b="1" dirty="0"/>
              <a:t>מִי שֶׁהָיָה רֹאשׁוֹ וְרֻבּוֹ בַּסֻּכָּה, וְשֻׁלְחָנוֹ בְּתוֹךְ </a:t>
            </a:r>
            <a:r>
              <a:rPr lang="he-IL" sz="4000" b="1" dirty="0" smtClean="0"/>
              <a:t>הַבַּיִת – </a:t>
            </a:r>
            <a:endParaRPr lang="en-US" sz="4000" dirty="0"/>
          </a:p>
          <a:p>
            <a:r>
              <a:rPr lang="he-IL" sz="4000" b="1" dirty="0"/>
              <a:t>בֵּית שַׁמַּאי </a:t>
            </a:r>
            <a:r>
              <a:rPr lang="he-IL" sz="4000" b="1" dirty="0" err="1"/>
              <a:t>פּוֹסְלִין</a:t>
            </a:r>
            <a:r>
              <a:rPr lang="he-IL" sz="4000" b="1" dirty="0"/>
              <a:t>, </a:t>
            </a:r>
            <a:endParaRPr lang="he-IL" sz="4000" b="1" dirty="0" smtClean="0"/>
          </a:p>
          <a:p>
            <a:r>
              <a:rPr lang="he-IL" sz="4000" b="1" dirty="0" smtClean="0"/>
              <a:t>וּבֵית </a:t>
            </a:r>
            <a:r>
              <a:rPr lang="he-IL" sz="4000" b="1" dirty="0"/>
              <a:t>הִלֵּל מַכְשִׁירִין. </a:t>
            </a:r>
            <a:endParaRPr lang="en-US" sz="4000" dirty="0"/>
          </a:p>
          <a:p>
            <a:endParaRPr lang="he-IL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60648"/>
            <a:ext cx="151216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מקרה</a:t>
            </a:r>
            <a:endParaRPr lang="he-IL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827420"/>
            <a:ext cx="151216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דין</a:t>
            </a:r>
            <a:endParaRPr lang="he-IL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79512" y="1331476"/>
            <a:ext cx="1512168" cy="3693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אומר</a:t>
            </a:r>
            <a:endParaRPr lang="he-I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2780928"/>
            <a:ext cx="3024336" cy="1815882"/>
          </a:xfrm>
          <a:prstGeom prst="rect">
            <a:avLst/>
          </a:prstGeom>
          <a:solidFill>
            <a:srgbClr val="FF00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במשנה שלנו יש </a:t>
            </a:r>
            <a:r>
              <a:rPr lang="he-IL" sz="2800" dirty="0" smtClean="0"/>
              <a:t>מחלוקת.</a:t>
            </a:r>
            <a:endParaRPr lang="he-IL" sz="2800" dirty="0" smtClean="0"/>
          </a:p>
          <a:p>
            <a:pPr algn="ctr"/>
            <a:r>
              <a:rPr lang="he-IL" sz="2800" dirty="0"/>
              <a:t> </a:t>
            </a:r>
            <a:r>
              <a:rPr lang="he-IL" sz="2800" dirty="0" smtClean="0"/>
              <a:t>נסמן תחילה את האומרים.</a:t>
            </a:r>
            <a:endParaRPr lang="he-IL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179512" y="2663914"/>
            <a:ext cx="3024336" cy="954107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/>
              <a:t>כעת נסמ</a:t>
            </a:r>
            <a:r>
              <a:rPr lang="he-IL" sz="2800" dirty="0" smtClean="0"/>
              <a:t>ן את מילות הדין</a:t>
            </a:r>
            <a:endParaRPr lang="he-IL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179512" y="2924944"/>
            <a:ext cx="3024336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600" dirty="0" smtClean="0"/>
              <a:t>והמקרה הוא..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16457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  <p:bldP spid="16" grpId="0" animBg="1"/>
      <p:bldP spid="2" grpId="0" animBg="1"/>
      <p:bldP spid="7" grpId="0" animBg="1"/>
      <p:bldP spid="7" grpId="1" animBg="1"/>
      <p:bldP spid="31" grpId="0" animBg="1"/>
      <p:bldP spid="31" grpId="1" animBg="1"/>
      <p:bldP spid="36" grpId="0" animBg="1"/>
      <p:bldP spid="3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68137"/>
              </p:ext>
            </p:extLst>
          </p:nvPr>
        </p:nvGraphicFramePr>
        <p:xfrm>
          <a:off x="1259632" y="1268760"/>
          <a:ext cx="6657975" cy="3096344"/>
        </p:xfrm>
        <a:graphic>
          <a:graphicData uri="http://schemas.openxmlformats.org/drawingml/2006/table">
            <a:tbl>
              <a:tblPr rtl="1" firstRow="1" firstCol="1" bandRow="1"/>
              <a:tblGrid>
                <a:gridCol w="1364753"/>
                <a:gridCol w="1364753"/>
                <a:gridCol w="1364753"/>
                <a:gridCol w="1281858"/>
                <a:gridCol w="1281858"/>
              </a:tblGrid>
              <a:tr h="57606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כותרת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מקרה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אומר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דין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טעם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574040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מִי שֶׁהָיָה _______  וְרֻבּוֹ _____ </a:t>
                      </a:r>
                      <a:r>
                        <a:rPr lang="he-IL" sz="1100" dirty="0">
                          <a:effectLst/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וְשֻׁלְחָנוֹ בְּתוֹךְ  ה________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בֵּית שַׁמַּאי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  <a:tr h="1946240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________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מַכְשִׁירִין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b="1" dirty="0">
                          <a:solidFill>
                            <a:srgbClr val="252525"/>
                          </a:solidFill>
                          <a:effectLst/>
                          <a:latin typeface="Calibri"/>
                          <a:ea typeface="Calibri"/>
                          <a:cs typeface="David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9D9D9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66891" y="2492896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רֹאשׁו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20072" y="2915652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/>
              <a:t>בַּסֻּכָּה</a:t>
            </a:r>
            <a:endParaRPr lang="he-IL" dirty="0"/>
          </a:p>
        </p:txBody>
      </p:sp>
      <p:sp>
        <p:nvSpPr>
          <p:cNvPr id="25" name="TextBox 24"/>
          <p:cNvSpPr txBox="1"/>
          <p:nvPr/>
        </p:nvSpPr>
        <p:spPr>
          <a:xfrm>
            <a:off x="5466891" y="3789040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בַּיִת</a:t>
            </a:r>
            <a:endParaRPr lang="he-IL" dirty="0"/>
          </a:p>
        </p:txBody>
      </p:sp>
      <p:sp>
        <p:nvSpPr>
          <p:cNvPr id="26" name="TextBox 25"/>
          <p:cNvSpPr txBox="1"/>
          <p:nvPr/>
        </p:nvSpPr>
        <p:spPr>
          <a:xfrm>
            <a:off x="2699792" y="1916832"/>
            <a:ext cx="8640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err="1"/>
              <a:t>פּוֹסְלִין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3995936" y="3177584"/>
            <a:ext cx="10081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וּבֵית הִלֵּל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433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/>
      <p:bldP spid="25" grpId="0"/>
      <p:bldP spid="26" grpId="0"/>
      <p:bldP spid="2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414</TotalTime>
  <Words>73</Words>
  <Application>Microsoft Office PowerPoint</Application>
  <PresentationFormat>‫הצגה על המסך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זרימה</vt:lpstr>
      <vt:lpstr>מסכת סוכה  פרק ב משנה ז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מסכת יומא פרק ח משנה ט</dc:title>
  <dc:creator>ישראל הערות נוספות</dc:creator>
  <cp:lastModifiedBy>ישראל הערות נוספות</cp:lastModifiedBy>
  <cp:revision>51</cp:revision>
  <dcterms:created xsi:type="dcterms:W3CDTF">2016-04-03T10:34:38Z</dcterms:created>
  <dcterms:modified xsi:type="dcterms:W3CDTF">2016-11-07T09:21:43Z</dcterms:modified>
</cp:coreProperties>
</file>