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bookmarkIdSeed="2">
  <p:sldMasterIdLst>
    <p:sldMasterId id="2147483660" r:id="rId1"/>
  </p:sldMasterIdLst>
  <p:sldIdLst>
    <p:sldId id="256" r:id="rId2"/>
    <p:sldId id="259" r:id="rId3"/>
    <p:sldId id="257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FF00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14" d="100"/>
          <a:sy n="114" d="100"/>
        </p:scale>
        <p:origin x="-378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908720"/>
            <a:ext cx="7851648" cy="1828800"/>
          </a:xfrm>
        </p:spPr>
        <p:txBody>
          <a:bodyPr/>
          <a:lstStyle/>
          <a:p>
            <a:pPr algn="ctr"/>
            <a:r>
              <a:rPr lang="he-IL" dirty="0" smtClean="0"/>
              <a:t>מסכת סוכה </a:t>
            </a:r>
            <a:br>
              <a:rPr lang="he-IL" dirty="0" smtClean="0"/>
            </a:br>
            <a:r>
              <a:rPr lang="he-IL" dirty="0" smtClean="0"/>
              <a:t>פרק ב משנה </a:t>
            </a:r>
            <a:r>
              <a:rPr lang="he-IL" dirty="0" smtClean="0"/>
              <a:t>ט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467544" y="3284984"/>
            <a:ext cx="7854696" cy="1752600"/>
          </a:xfrm>
        </p:spPr>
        <p:txBody>
          <a:bodyPr>
            <a:noAutofit/>
          </a:bodyPr>
          <a:lstStyle/>
          <a:p>
            <a:pPr algn="ctr"/>
            <a:r>
              <a:rPr lang="he-IL" sz="5400" dirty="0" smtClean="0"/>
              <a:t>מה עושים כאשר יורדים גשמים בסוכות?</a:t>
            </a:r>
            <a:endParaRPr lang="he-IL" sz="5400" dirty="0"/>
          </a:p>
        </p:txBody>
      </p:sp>
    </p:spTree>
    <p:extLst>
      <p:ext uri="{BB962C8B-B14F-4D97-AF65-F5344CB8AC3E}">
        <p14:creationId xmlns:p14="http://schemas.microsoft.com/office/powerpoint/2010/main" val="321030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9592" y="476672"/>
            <a:ext cx="7128792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במשנה זו מילות הדין קשות לזיהוי, ולכן נתחיל במילוי הטבלה</a:t>
            </a:r>
            <a:endParaRPr lang="he-IL" sz="2400" dirty="0"/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8940624"/>
              </p:ext>
            </p:extLst>
          </p:nvPr>
        </p:nvGraphicFramePr>
        <p:xfrm>
          <a:off x="2539082" y="1516371"/>
          <a:ext cx="5633318" cy="4692878"/>
        </p:xfrm>
        <a:graphic>
          <a:graphicData uri="http://schemas.openxmlformats.org/drawingml/2006/table">
            <a:tbl>
              <a:tblPr rtl="1" firstRow="1" firstCol="1" bandRow="1"/>
              <a:tblGrid>
                <a:gridCol w="2706423"/>
                <a:gridCol w="2926895"/>
              </a:tblGrid>
              <a:tr h="54191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500" b="1" dirty="0">
                          <a:effectLst/>
                          <a:latin typeface="Calibri"/>
                          <a:ea typeface="Calibri"/>
                          <a:cs typeface="David"/>
                        </a:rPr>
                        <a:t>מקרה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500" b="1" dirty="0">
                          <a:effectLst/>
                          <a:latin typeface="Calibri"/>
                          <a:ea typeface="Calibri"/>
                          <a:cs typeface="David"/>
                        </a:rPr>
                        <a:t>דין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42507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כָּל </a:t>
                      </a:r>
                      <a:r>
                        <a:rPr lang="he-IL" sz="1700" b="1" dirty="0" smtClean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______________ </a:t>
                      </a:r>
                      <a:r>
                        <a:rPr lang="he-IL" sz="17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הַיָּמִים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אָדָם עוֹשֶׂה </a:t>
                      </a:r>
                      <a:r>
                        <a:rPr lang="he-IL" sz="1700" b="1" dirty="0" err="1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סֻכָּתו</a:t>
                      </a:r>
                      <a:r>
                        <a:rPr lang="he-IL" sz="17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ֹ ________ וּבֵיתוֹ __________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308457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יָרְדוּ גְּשָׁמִים, מֵאֵימָתַי מֻתָּר ___________?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 err="1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מִשֶּׁתִּסְרַח</a:t>
                      </a:r>
                      <a:r>
                        <a:rPr lang="he-IL" sz="17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 ____________.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84168" y="2802414"/>
            <a:ext cx="158417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/>
              <a:t>שִׁבְעַת הַיָּמִים </a:t>
            </a:r>
            <a:endParaRPr lang="he-IL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347864" y="2633137"/>
            <a:ext cx="50405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/>
              <a:t>קֶבַע</a:t>
            </a:r>
            <a:endParaRPr lang="he-IL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275856" y="2971691"/>
            <a:ext cx="158417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/>
              <a:t>עֲרַאי</a:t>
            </a:r>
            <a:endParaRPr lang="he-IL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6156176" y="5085184"/>
            <a:ext cx="158417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/>
              <a:t>לִפַּנוֹת</a:t>
            </a:r>
            <a:endParaRPr lang="he-IL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2807804" y="4869160"/>
            <a:ext cx="158417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/>
              <a:t> הַמִּקְפָּה</a:t>
            </a:r>
            <a:endParaRPr lang="he-IL" sz="1600" dirty="0"/>
          </a:p>
        </p:txBody>
      </p:sp>
    </p:spTree>
    <p:extLst>
      <p:ext uri="{BB962C8B-B14F-4D97-AF65-F5344CB8AC3E}">
        <p14:creationId xmlns:p14="http://schemas.microsoft.com/office/powerpoint/2010/main" val="2643335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6" grpId="0"/>
      <p:bldP spid="9" grpId="0"/>
      <p:bldP spid="10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מלבן מעוגל 15"/>
          <p:cNvSpPr/>
          <p:nvPr/>
        </p:nvSpPr>
        <p:spPr>
          <a:xfrm>
            <a:off x="1691680" y="548680"/>
            <a:ext cx="7200800" cy="124928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מלבן מעוגל 26"/>
          <p:cNvSpPr/>
          <p:nvPr/>
        </p:nvSpPr>
        <p:spPr>
          <a:xfrm>
            <a:off x="2483768" y="1916832"/>
            <a:ext cx="6408712" cy="504056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מלבן מעוגל 28"/>
          <p:cNvSpPr/>
          <p:nvPr/>
        </p:nvSpPr>
        <p:spPr>
          <a:xfrm>
            <a:off x="5796136" y="548680"/>
            <a:ext cx="3096345" cy="576064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מלבן מעוגל 1"/>
          <p:cNvSpPr/>
          <p:nvPr/>
        </p:nvSpPr>
        <p:spPr>
          <a:xfrm>
            <a:off x="5436096" y="2501278"/>
            <a:ext cx="3448146" cy="567682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691681" y="454606"/>
            <a:ext cx="7200800" cy="5926722"/>
          </a:xfrm>
        </p:spPr>
        <p:txBody>
          <a:bodyPr>
            <a:noAutofit/>
          </a:bodyPr>
          <a:lstStyle/>
          <a:p>
            <a:r>
              <a:rPr lang="he-IL" sz="4000" b="1" dirty="0"/>
              <a:t>כָּל שִׁבְעַת הַיָּמִים אָדָם עוֹשֶׂה </a:t>
            </a:r>
            <a:r>
              <a:rPr lang="he-IL" sz="4000" b="1" dirty="0" err="1"/>
              <a:t>סֻכָּתו</a:t>
            </a:r>
            <a:r>
              <a:rPr lang="he-IL" sz="4000" b="1" dirty="0"/>
              <a:t>ֹ קֶבַע וּבֵיתוֹ עֲרַאי. </a:t>
            </a:r>
            <a:endParaRPr lang="en-US" sz="4000" dirty="0"/>
          </a:p>
          <a:p>
            <a:r>
              <a:rPr lang="he-IL" sz="4000" b="1" dirty="0"/>
              <a:t>יָרְדוּ גְּשָׁמִים, מֵאֵימָתַי מֻתָּר לִפַּנוֹת? </a:t>
            </a:r>
            <a:r>
              <a:rPr lang="he-IL" sz="4000" b="1" dirty="0" err="1"/>
              <a:t>מִשֶּׁתִּסְרַח</a:t>
            </a:r>
            <a:r>
              <a:rPr lang="he-IL" sz="4000" b="1" dirty="0"/>
              <a:t> הַמִּקְפָּה</a:t>
            </a:r>
            <a:r>
              <a:rPr lang="he-IL" sz="4000" b="1" dirty="0" smtClean="0"/>
              <a:t>.</a:t>
            </a:r>
          </a:p>
          <a:p>
            <a:endParaRPr lang="en-US" sz="4000" dirty="0"/>
          </a:p>
          <a:p>
            <a:r>
              <a:rPr lang="he-IL" sz="4000" b="1" dirty="0"/>
              <a:t>מָשְׁלוּ מָשָׁל: לְמָה הַדָּבָר דּוֹמֶה? </a:t>
            </a:r>
            <a:endParaRPr lang="en-US" sz="4000" dirty="0"/>
          </a:p>
          <a:p>
            <a:r>
              <a:rPr lang="he-IL" sz="4000" b="1" dirty="0"/>
              <a:t>לְעֶבֶד שֶׁבָּא לִמְזֹג כּוֹס לְרַבּוֹ, וְשָׁפַךְ לוֹ קִיתוֹן עַל פָּנָיו.</a:t>
            </a:r>
            <a:endParaRPr lang="en-US" sz="4000" dirty="0"/>
          </a:p>
          <a:p>
            <a:endParaRPr lang="he-IL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260648"/>
            <a:ext cx="1512168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מקרה</a:t>
            </a:r>
            <a:endParaRPr lang="he-IL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827420"/>
            <a:ext cx="1512168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דין</a:t>
            </a:r>
            <a:endParaRPr lang="he-IL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179512" y="2785119"/>
            <a:ext cx="3024336" cy="1323439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4000" dirty="0" smtClean="0"/>
              <a:t>כעת נסמן </a:t>
            </a:r>
            <a:r>
              <a:rPr lang="he-IL" sz="4000" dirty="0" smtClean="0"/>
              <a:t>את </a:t>
            </a:r>
            <a:r>
              <a:rPr lang="he-IL" sz="4000" dirty="0" smtClean="0"/>
              <a:t>הדינים</a:t>
            </a:r>
            <a:endParaRPr lang="he-IL" sz="4000" dirty="0"/>
          </a:p>
        </p:txBody>
      </p:sp>
      <p:sp>
        <p:nvSpPr>
          <p:cNvPr id="36" name="TextBox 35"/>
          <p:cNvSpPr txBox="1"/>
          <p:nvPr/>
        </p:nvSpPr>
        <p:spPr>
          <a:xfrm>
            <a:off x="153539" y="2569675"/>
            <a:ext cx="3024336" cy="1754326"/>
          </a:xfrm>
          <a:prstGeom prst="rect">
            <a:avLst/>
          </a:prstGeom>
          <a:solidFill>
            <a:srgbClr val="7030A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3600" dirty="0" smtClean="0"/>
              <a:t>נסמן הפעם תחילה את המקרים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1645771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7" grpId="0" animBg="1"/>
      <p:bldP spid="29" grpId="0" animBg="1"/>
      <p:bldP spid="2" grpId="0" animBg="1"/>
      <p:bldP spid="31" grpId="0" animBg="1"/>
      <p:bldP spid="31" grpId="1" animBg="1"/>
      <p:bldP spid="36" grpId="0" animBg="1"/>
      <p:bldP spid="36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476</TotalTime>
  <Words>96</Words>
  <Application>Microsoft Office PowerPoint</Application>
  <PresentationFormat>‫הצגה על המסך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זרימה</vt:lpstr>
      <vt:lpstr>מסכת סוכה  פרק ב משנה ט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מסכת יומא פרק ח משנה ט</dc:title>
  <dc:creator>ישראל הערות נוספות</dc:creator>
  <cp:lastModifiedBy>ישראל הערות נוספות</cp:lastModifiedBy>
  <cp:revision>56</cp:revision>
  <dcterms:created xsi:type="dcterms:W3CDTF">2016-04-03T10:34:38Z</dcterms:created>
  <dcterms:modified xsi:type="dcterms:W3CDTF">2016-11-07T10:48:26Z</dcterms:modified>
</cp:coreProperties>
</file>