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2">
  <p:sldMasterIdLst>
    <p:sldMasterId id="214748366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14" d="100"/>
          <a:sy n="114" d="100"/>
        </p:scale>
        <p:origin x="-37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BFBE59-AEBB-469E-8F7C-106FD193B50D}" type="datetimeFigureOut">
              <a:rPr lang="he-IL" smtClean="0"/>
              <a:t>ז'/חשון/תשע"ז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851648" cy="1828800"/>
          </a:xfrm>
        </p:spPr>
        <p:txBody>
          <a:bodyPr/>
          <a:lstStyle/>
          <a:p>
            <a:r>
              <a:rPr lang="he-IL" dirty="0" smtClean="0"/>
              <a:t>מסכת סוכה פרק ג משנה ג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467544" y="3284984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he-IL" sz="6000" dirty="0" smtClean="0"/>
              <a:t>דיני הערבה</a:t>
            </a:r>
            <a:endParaRPr lang="he-IL" sz="6000" dirty="0"/>
          </a:p>
        </p:txBody>
      </p:sp>
    </p:spTree>
    <p:extLst>
      <p:ext uri="{BB962C8B-B14F-4D97-AF65-F5344CB8AC3E}">
        <p14:creationId xmlns:p14="http://schemas.microsoft.com/office/powerpoint/2010/main" val="321030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מלבן מעוגל 30"/>
          <p:cNvSpPr/>
          <p:nvPr/>
        </p:nvSpPr>
        <p:spPr>
          <a:xfrm>
            <a:off x="4067945" y="4238253"/>
            <a:ext cx="3312368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מלבן מעוגל 32"/>
          <p:cNvSpPr/>
          <p:nvPr/>
        </p:nvSpPr>
        <p:spPr>
          <a:xfrm>
            <a:off x="7236297" y="4869160"/>
            <a:ext cx="1584176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מלבן מעוגל 31"/>
          <p:cNvSpPr/>
          <p:nvPr/>
        </p:nvSpPr>
        <p:spPr>
          <a:xfrm>
            <a:off x="7740289" y="827420"/>
            <a:ext cx="1152128" cy="536347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מלבן מעוגל 22"/>
          <p:cNvSpPr/>
          <p:nvPr/>
        </p:nvSpPr>
        <p:spPr>
          <a:xfrm>
            <a:off x="7668344" y="1567483"/>
            <a:ext cx="1152128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מלבן מעוגל 23"/>
          <p:cNvSpPr/>
          <p:nvPr/>
        </p:nvSpPr>
        <p:spPr>
          <a:xfrm>
            <a:off x="6460976" y="1556792"/>
            <a:ext cx="1152128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מלבן מעוגל 24"/>
          <p:cNvSpPr/>
          <p:nvPr/>
        </p:nvSpPr>
        <p:spPr>
          <a:xfrm>
            <a:off x="7037040" y="2204864"/>
            <a:ext cx="1728192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מלבן מעוגל 25"/>
          <p:cNvSpPr/>
          <p:nvPr/>
        </p:nvSpPr>
        <p:spPr>
          <a:xfrm>
            <a:off x="4211960" y="2204864"/>
            <a:ext cx="2729036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מלבן מעוגל 26"/>
          <p:cNvSpPr/>
          <p:nvPr/>
        </p:nvSpPr>
        <p:spPr>
          <a:xfrm>
            <a:off x="6679729" y="2924944"/>
            <a:ext cx="2140743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מלבן מעוגל 27"/>
          <p:cNvSpPr/>
          <p:nvPr/>
        </p:nvSpPr>
        <p:spPr>
          <a:xfrm>
            <a:off x="4499992" y="2924944"/>
            <a:ext cx="2016224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מלבן מעוגל 28"/>
          <p:cNvSpPr/>
          <p:nvPr/>
        </p:nvSpPr>
        <p:spPr>
          <a:xfrm>
            <a:off x="7236296" y="3481918"/>
            <a:ext cx="1569645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0" name="מלבן מעוגל 29"/>
          <p:cNvSpPr/>
          <p:nvPr/>
        </p:nvSpPr>
        <p:spPr>
          <a:xfrm>
            <a:off x="7452320" y="4238253"/>
            <a:ext cx="1358999" cy="43204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מעוגל 19"/>
          <p:cNvSpPr/>
          <p:nvPr/>
        </p:nvSpPr>
        <p:spPr>
          <a:xfrm>
            <a:off x="5724127" y="4869160"/>
            <a:ext cx="1221805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מלבן מעוגל 18"/>
          <p:cNvSpPr/>
          <p:nvPr/>
        </p:nvSpPr>
        <p:spPr>
          <a:xfrm>
            <a:off x="5641032" y="3481918"/>
            <a:ext cx="1304900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מעוגל 15"/>
          <p:cNvSpPr/>
          <p:nvPr/>
        </p:nvSpPr>
        <p:spPr>
          <a:xfrm>
            <a:off x="2771800" y="2172392"/>
            <a:ext cx="1152128" cy="45720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מלבן מעוגל 1"/>
          <p:cNvSpPr/>
          <p:nvPr/>
        </p:nvSpPr>
        <p:spPr>
          <a:xfrm>
            <a:off x="5004048" y="1556792"/>
            <a:ext cx="1152128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512009" y="764704"/>
            <a:ext cx="8280920" cy="5544616"/>
          </a:xfrm>
        </p:spPr>
        <p:txBody>
          <a:bodyPr>
            <a:noAutofit/>
          </a:bodyPr>
          <a:lstStyle/>
          <a:p>
            <a:r>
              <a:rPr lang="he-IL" sz="3600" b="1" dirty="0"/>
              <a:t>עֲרָבָה</a:t>
            </a:r>
            <a:endParaRPr lang="en-US" sz="3600" b="1" dirty="0"/>
          </a:p>
          <a:p>
            <a:r>
              <a:rPr lang="he-IL" sz="3600" b="1" dirty="0"/>
              <a:t>גְזוּלָה, וִיבֵשָׁה</a:t>
            </a:r>
            <a:r>
              <a:rPr lang="en-US" sz="3600" b="1" dirty="0"/>
              <a:t> - </a:t>
            </a:r>
            <a:r>
              <a:rPr lang="he-IL" sz="3600" b="1" dirty="0"/>
              <a:t>פְּסוּלָה</a:t>
            </a:r>
            <a:r>
              <a:rPr lang="en-US" sz="3600" b="1" dirty="0"/>
              <a:t>.</a:t>
            </a:r>
          </a:p>
          <a:p>
            <a:r>
              <a:rPr lang="he-IL" sz="3600" b="1" dirty="0"/>
              <a:t>שֶׁל אֲשֵׁרָה, וְשֶׁל עִיר </a:t>
            </a:r>
            <a:r>
              <a:rPr lang="he-IL" sz="3600" b="1" dirty="0" err="1"/>
              <a:t>הַנִּדַּחַת</a:t>
            </a:r>
            <a:r>
              <a:rPr lang="en-US" sz="3600" b="1" dirty="0"/>
              <a:t> - </a:t>
            </a:r>
            <a:r>
              <a:rPr lang="he-IL" sz="3600" b="1" dirty="0"/>
              <a:t>פְּסוּלָה</a:t>
            </a:r>
            <a:r>
              <a:rPr lang="en-US" sz="3600" b="1" dirty="0"/>
              <a:t>.</a:t>
            </a:r>
          </a:p>
          <a:p>
            <a:r>
              <a:rPr lang="he-IL" sz="3600" b="1" dirty="0"/>
              <a:t>נִקְטַם רֹאשָׁהּ, נִפְרְצוּ עָלֶיהָ, </a:t>
            </a:r>
            <a:endParaRPr lang="he-IL" sz="3600" b="1" dirty="0" smtClean="0"/>
          </a:p>
          <a:p>
            <a:r>
              <a:rPr lang="he-IL" sz="3600" b="1" dirty="0" smtClean="0"/>
              <a:t>וְהַצַּפְצָפָה</a:t>
            </a:r>
            <a:r>
              <a:rPr lang="en-US" sz="3600" b="1" dirty="0" smtClean="0"/>
              <a:t> </a:t>
            </a:r>
            <a:r>
              <a:rPr lang="en-US" sz="3600" b="1" dirty="0"/>
              <a:t>- </a:t>
            </a:r>
            <a:r>
              <a:rPr lang="he-IL" sz="3600" b="1" dirty="0"/>
              <a:t>פְּסוּלָה</a:t>
            </a:r>
            <a:r>
              <a:rPr lang="en-US" sz="3600" b="1" dirty="0"/>
              <a:t>.</a:t>
            </a:r>
          </a:p>
          <a:p>
            <a:r>
              <a:rPr lang="he-IL" sz="3600" b="1" dirty="0"/>
              <a:t>כְּמוּשָׁה, וְשֶׁנָּשְׁרוּ מִקְצָת עָלֶיהָ, </a:t>
            </a:r>
            <a:endParaRPr lang="he-IL" sz="3600" b="1" dirty="0" smtClean="0"/>
          </a:p>
          <a:p>
            <a:r>
              <a:rPr lang="he-IL" sz="3600" b="1" dirty="0" smtClean="0"/>
              <a:t>וְשֶׁל </a:t>
            </a:r>
            <a:r>
              <a:rPr lang="he-IL" sz="3600" b="1" dirty="0"/>
              <a:t>בַּעַל </a:t>
            </a:r>
            <a:r>
              <a:rPr lang="en-US" sz="3600" b="1" dirty="0"/>
              <a:t>– </a:t>
            </a:r>
            <a:r>
              <a:rPr lang="he-IL" sz="3600" b="1" dirty="0"/>
              <a:t>כְּשֵׁרָה. </a:t>
            </a:r>
            <a:endParaRPr lang="en-US" sz="3600" b="1" dirty="0"/>
          </a:p>
          <a:p>
            <a:pPr algn="ctr"/>
            <a:endParaRPr lang="he-IL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60648"/>
            <a:ext cx="1512168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מקרה</a:t>
            </a:r>
            <a:endParaRPr lang="he-IL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827420"/>
            <a:ext cx="1512168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דין</a:t>
            </a:r>
            <a:endParaRPr lang="he-IL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1988840"/>
            <a:ext cx="2016224" cy="2246769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נתחיל באיתור מילות הדין.</a:t>
            </a:r>
          </a:p>
          <a:p>
            <a:pPr algn="ctr"/>
            <a:r>
              <a:rPr lang="he-IL" sz="2800" dirty="0" smtClean="0"/>
              <a:t>במשנה זו רוב מילות הדין קלות לזיהוי.</a:t>
            </a:r>
            <a:endParaRPr lang="he-IL" sz="2800" dirty="0"/>
          </a:p>
        </p:txBody>
      </p:sp>
      <p:sp>
        <p:nvSpPr>
          <p:cNvPr id="36" name="TextBox 35"/>
          <p:cNvSpPr txBox="1"/>
          <p:nvPr/>
        </p:nvSpPr>
        <p:spPr>
          <a:xfrm>
            <a:off x="193921" y="2233027"/>
            <a:ext cx="2016224" cy="181588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כעת נסמן את המקרים שמופיעים במשנה</a:t>
            </a:r>
            <a:endParaRPr lang="he-IL" sz="2800" dirty="0"/>
          </a:p>
        </p:txBody>
      </p:sp>
      <p:sp>
        <p:nvSpPr>
          <p:cNvPr id="37" name="TextBox 36"/>
          <p:cNvSpPr txBox="1"/>
          <p:nvPr/>
        </p:nvSpPr>
        <p:spPr>
          <a:xfrm>
            <a:off x="179512" y="2419726"/>
            <a:ext cx="2016224" cy="138499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ואחרונה חביבה, נסמן את הכותרת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164577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  <p:bldP spid="3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20" grpId="0" animBg="1"/>
      <p:bldP spid="19" grpId="0" animBg="1"/>
      <p:bldP spid="16" grpId="0" animBg="1"/>
      <p:bldP spid="2" grpId="0" animBg="1"/>
      <p:bldP spid="4" grpId="0" animBg="1"/>
      <p:bldP spid="4" grpId="1" animBg="1"/>
      <p:bldP spid="36" grpId="0" animBg="1"/>
      <p:bldP spid="36" grpId="1" animBg="1"/>
      <p:bldP spid="37" grpId="0" animBg="1"/>
      <p:bldP spid="3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420888"/>
            <a:ext cx="8949625" cy="1856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244408" y="2420888"/>
            <a:ext cx="7200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ערבה</a:t>
            </a:r>
            <a:endParaRPr lang="he-IL" dirty="0"/>
          </a:p>
        </p:txBody>
      </p:sp>
      <p:sp>
        <p:nvSpPr>
          <p:cNvPr id="22" name="TextBox 21"/>
          <p:cNvSpPr txBox="1"/>
          <p:nvPr/>
        </p:nvSpPr>
        <p:spPr>
          <a:xfrm>
            <a:off x="8299788" y="3119669"/>
            <a:ext cx="7200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גזולה</a:t>
            </a:r>
            <a:endParaRPr lang="he-IL" dirty="0"/>
          </a:p>
        </p:txBody>
      </p:sp>
      <p:sp>
        <p:nvSpPr>
          <p:cNvPr id="24" name="TextBox 23"/>
          <p:cNvSpPr txBox="1"/>
          <p:nvPr/>
        </p:nvSpPr>
        <p:spPr>
          <a:xfrm>
            <a:off x="7452320" y="3119669"/>
            <a:ext cx="7200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ויבשה</a:t>
            </a:r>
            <a:endParaRPr lang="he-IL" dirty="0"/>
          </a:p>
        </p:txBody>
      </p:sp>
      <p:sp>
        <p:nvSpPr>
          <p:cNvPr id="27" name="TextBox 26"/>
          <p:cNvSpPr txBox="1"/>
          <p:nvPr/>
        </p:nvSpPr>
        <p:spPr>
          <a:xfrm>
            <a:off x="7452320" y="3789040"/>
            <a:ext cx="7200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פסולה</a:t>
            </a:r>
            <a:endParaRPr lang="he-IL" dirty="0"/>
          </a:p>
        </p:txBody>
      </p:sp>
      <p:sp>
        <p:nvSpPr>
          <p:cNvPr id="29" name="TextBox 28"/>
          <p:cNvSpPr txBox="1"/>
          <p:nvPr/>
        </p:nvSpPr>
        <p:spPr>
          <a:xfrm>
            <a:off x="6570200" y="3026025"/>
            <a:ext cx="72008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של אשרה</a:t>
            </a:r>
            <a:endParaRPr lang="he-IL" dirty="0"/>
          </a:p>
        </p:txBody>
      </p:sp>
      <p:sp>
        <p:nvSpPr>
          <p:cNvPr id="31" name="TextBox 30"/>
          <p:cNvSpPr txBox="1"/>
          <p:nvPr/>
        </p:nvSpPr>
        <p:spPr>
          <a:xfrm>
            <a:off x="5436096" y="3026025"/>
            <a:ext cx="9361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ושל עיר </a:t>
            </a:r>
            <a:r>
              <a:rPr lang="he-IL" dirty="0" err="1" smtClean="0"/>
              <a:t>הנדחת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5652120" y="3798310"/>
            <a:ext cx="7200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פסולה</a:t>
            </a:r>
            <a:endParaRPr lang="he-IL" dirty="0"/>
          </a:p>
        </p:txBody>
      </p:sp>
      <p:sp>
        <p:nvSpPr>
          <p:cNvPr id="35" name="TextBox 34"/>
          <p:cNvSpPr txBox="1"/>
          <p:nvPr/>
        </p:nvSpPr>
        <p:spPr>
          <a:xfrm>
            <a:off x="4788024" y="2996952"/>
            <a:ext cx="72008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נקטם ראשה</a:t>
            </a:r>
            <a:endParaRPr lang="he-IL" dirty="0"/>
          </a:p>
        </p:txBody>
      </p:sp>
      <p:sp>
        <p:nvSpPr>
          <p:cNvPr id="37" name="TextBox 36"/>
          <p:cNvSpPr txBox="1"/>
          <p:nvPr/>
        </p:nvSpPr>
        <p:spPr>
          <a:xfrm>
            <a:off x="3839845" y="3026025"/>
            <a:ext cx="72008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נפרצו עליה</a:t>
            </a:r>
            <a:endParaRPr lang="he-IL" dirty="0"/>
          </a:p>
        </p:txBody>
      </p:sp>
      <p:sp>
        <p:nvSpPr>
          <p:cNvPr id="39" name="TextBox 38"/>
          <p:cNvSpPr txBox="1"/>
          <p:nvPr/>
        </p:nvSpPr>
        <p:spPr>
          <a:xfrm>
            <a:off x="2655063" y="3068960"/>
            <a:ext cx="105284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והצפצפה</a:t>
            </a:r>
            <a:endParaRPr lang="he-IL" dirty="0"/>
          </a:p>
        </p:txBody>
      </p:sp>
      <p:sp>
        <p:nvSpPr>
          <p:cNvPr id="41" name="TextBox 40"/>
          <p:cNvSpPr txBox="1"/>
          <p:nvPr/>
        </p:nvSpPr>
        <p:spPr>
          <a:xfrm>
            <a:off x="2915816" y="3798310"/>
            <a:ext cx="7200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פסולה</a:t>
            </a:r>
            <a:endParaRPr lang="he-IL" dirty="0"/>
          </a:p>
        </p:txBody>
      </p:sp>
      <p:sp>
        <p:nvSpPr>
          <p:cNvPr id="43" name="TextBox 42"/>
          <p:cNvSpPr txBox="1"/>
          <p:nvPr/>
        </p:nvSpPr>
        <p:spPr>
          <a:xfrm>
            <a:off x="1938140" y="3108667"/>
            <a:ext cx="8400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כמושה</a:t>
            </a:r>
            <a:endParaRPr lang="he-IL" dirty="0"/>
          </a:p>
        </p:txBody>
      </p:sp>
      <p:sp>
        <p:nvSpPr>
          <p:cNvPr id="45" name="TextBox 44"/>
          <p:cNvSpPr txBox="1"/>
          <p:nvPr/>
        </p:nvSpPr>
        <p:spPr>
          <a:xfrm>
            <a:off x="899592" y="3060249"/>
            <a:ext cx="103854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 smtClean="0"/>
              <a:t>ושנשרו מקצת עליה</a:t>
            </a:r>
            <a:endParaRPr lang="he-IL" sz="1600" dirty="0"/>
          </a:p>
        </p:txBody>
      </p:sp>
      <p:sp>
        <p:nvSpPr>
          <p:cNvPr id="49" name="TextBox 48"/>
          <p:cNvSpPr txBox="1"/>
          <p:nvPr/>
        </p:nvSpPr>
        <p:spPr>
          <a:xfrm>
            <a:off x="102444" y="3068960"/>
            <a:ext cx="9411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ושל בעל</a:t>
            </a:r>
            <a:endParaRPr lang="he-IL" dirty="0"/>
          </a:p>
        </p:txBody>
      </p:sp>
      <p:sp>
        <p:nvSpPr>
          <p:cNvPr id="50" name="TextBox 49"/>
          <p:cNvSpPr txBox="1"/>
          <p:nvPr/>
        </p:nvSpPr>
        <p:spPr>
          <a:xfrm>
            <a:off x="221084" y="3798310"/>
            <a:ext cx="7200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כשרה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4333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24" grpId="0"/>
      <p:bldP spid="27" grpId="0"/>
      <p:bldP spid="29" grpId="0"/>
      <p:bldP spid="31" grpId="0"/>
      <p:bldP spid="33" grpId="0"/>
      <p:bldP spid="35" grpId="0"/>
      <p:bldP spid="37" grpId="0"/>
      <p:bldP spid="39" grpId="0"/>
      <p:bldP spid="41" grpId="0"/>
      <p:bldP spid="43" grpId="0"/>
      <p:bldP spid="45" grpId="0"/>
      <p:bldP spid="49" grpId="0"/>
      <p:bldP spid="5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319</TotalTime>
  <Words>95</Words>
  <Application>Microsoft Office PowerPoint</Application>
  <PresentationFormat>‫הצגה על המסך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זרימה</vt:lpstr>
      <vt:lpstr>מסכת סוכה פרק ג משנה ג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מסכת יומא פרק ח משנה ט</dc:title>
  <dc:creator>ישראל הערות נוספות</dc:creator>
  <cp:lastModifiedBy>ישראל הערות נוספות</cp:lastModifiedBy>
  <cp:revision>40</cp:revision>
  <dcterms:created xsi:type="dcterms:W3CDTF">2016-04-03T10:34:38Z</dcterms:created>
  <dcterms:modified xsi:type="dcterms:W3CDTF">2016-11-08T09:10:46Z</dcterms:modified>
</cp:coreProperties>
</file>