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עקיבא אלטמן" initials="עא" lastIdx="1" clrIdx="0">
    <p:extLst>
      <p:ext uri="{19B8F6BF-5375-455C-9EA6-DF929625EA0E}">
        <p15:presenceInfo xmlns:p15="http://schemas.microsoft.com/office/powerpoint/2012/main" userId="113243ea12561dd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A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1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06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95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219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850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404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601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99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3790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760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067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685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AC7C7-FCED-4C75-ABE7-B430CFF7D7B7}" type="datetimeFigureOut">
              <a:rPr lang="he-IL" smtClean="0"/>
              <a:t>כ"א/כסלו/תשע"ז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C4B91-14A3-4283-82AF-DFCB94AD1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120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234776" y="1690078"/>
            <a:ext cx="603985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בבא מציעא פרק ב</a:t>
            </a:r>
          </a:p>
          <a:p>
            <a:pPr algn="ctr"/>
            <a:r>
              <a:rPr lang="he-IL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אלו מציאות</a:t>
            </a:r>
            <a:endParaRPr lang="he-IL" sz="6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917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3610198" y="1001485"/>
            <a:ext cx="1611085" cy="406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7881257" y="1030514"/>
            <a:ext cx="3164746" cy="7257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6246985" y="880093"/>
            <a:ext cx="4784035" cy="54952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000" dirty="0"/>
              <a:t>א</a:t>
            </a:r>
            <a:r>
              <a:rPr lang="he-IL" dirty="0"/>
              <a:t>ֵלּוּ מְצִיאוֹת שֶׁלּוֹ, וְאֵלּוּ </a:t>
            </a:r>
            <a:r>
              <a:rPr lang="he-IL" dirty="0" err="1"/>
              <a:t>חַיָּב</a:t>
            </a:r>
            <a:r>
              <a:rPr lang="he-IL" dirty="0"/>
              <a:t> </a:t>
            </a:r>
            <a:r>
              <a:rPr lang="he-IL" dirty="0" smtClean="0"/>
              <a:t>לְהַכְרִיז?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אֵלּוּ </a:t>
            </a:r>
            <a:r>
              <a:rPr lang="he-IL" dirty="0"/>
              <a:t>מְצִיאוֹת </a:t>
            </a:r>
            <a:r>
              <a:rPr lang="he-IL" dirty="0" smtClean="0"/>
              <a:t>שֶׁלּוֹ: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 </a:t>
            </a:r>
            <a:r>
              <a:rPr lang="he-IL" dirty="0"/>
              <a:t>מָצָא פֵרוֹת </a:t>
            </a:r>
            <a:r>
              <a:rPr lang="he-IL" dirty="0" err="1"/>
              <a:t>מְפֻזָּרִין</a:t>
            </a:r>
            <a:r>
              <a:rPr lang="he-IL" dirty="0"/>
              <a:t>,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 smtClean="0"/>
              <a:t>מָעוֹת </a:t>
            </a:r>
            <a:r>
              <a:rPr lang="he-IL" dirty="0"/>
              <a:t>מְפֻזָּרוֹת, 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he-IL" dirty="0" smtClean="0"/>
              <a:t>כְּרִיכוֹת </a:t>
            </a:r>
            <a:r>
              <a:rPr lang="he-IL" dirty="0"/>
              <a:t>בִּרְשׁוּת הָרַבִּים,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 err="1"/>
              <a:t>וְעִגּוּלֵי</a:t>
            </a:r>
            <a:r>
              <a:rPr lang="he-IL" dirty="0"/>
              <a:t> דְבֵלָה, כִּכָּרוֹת שֶׁל נַחְתּוֹם, מַחֲרוֹזוֹת שֶׁל דָּגִים,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 וַחֲתִיכוֹת שֶׁל בָּשָׂר, גִזֵּי צֶמֶר הַבָּאוֹת מִמְּדִינָתָן,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וַאֲנִיצֵי פִשְׁתָּן, וּלְשׁוֹנוֹת שֶׁל </a:t>
            </a:r>
            <a:r>
              <a:rPr lang="he-IL" dirty="0" smtClean="0"/>
              <a:t>אַרְגָּמָן</a:t>
            </a:r>
            <a:r>
              <a:rPr lang="he-IL" dirty="0"/>
              <a:t>-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הֲרֵי אֵלּוּ שֶׁלּוֹ, דִּבְרֵי רַבִּי מֵאִיר.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רַבִּי יְהוּדָה </a:t>
            </a:r>
            <a:r>
              <a:rPr lang="he-IL" dirty="0" smtClean="0"/>
              <a:t>אוֹמֵר: </a:t>
            </a:r>
            <a:r>
              <a:rPr lang="he-IL" dirty="0"/>
              <a:t>כָּל שֶׁיֶּשׁ בּוֹ </a:t>
            </a:r>
            <a:r>
              <a:rPr lang="he-IL" dirty="0" smtClean="0"/>
              <a:t>שִׁנּוּי - </a:t>
            </a:r>
            <a:r>
              <a:rPr lang="he-IL" dirty="0" err="1"/>
              <a:t>חַיָּב</a:t>
            </a:r>
            <a:r>
              <a:rPr lang="he-IL" dirty="0"/>
              <a:t> לְהַכְרִיז.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כֵּיצַד. מָצָא עִגּוּל וּבְתוֹכוֹ חֶרֶס, כִּכָּר וּבְתוֹכוֹ מָעוֹת.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רַבִּי שִׁמְעוֹן בֶּן אֶלְעָזָר </a:t>
            </a:r>
            <a:r>
              <a:rPr lang="he-IL" dirty="0" smtClean="0"/>
              <a:t>אוֹמֵר: </a:t>
            </a:r>
            <a:r>
              <a:rPr lang="he-IL" dirty="0"/>
              <a:t>כָּל כְּלֵי </a:t>
            </a:r>
            <a:r>
              <a:rPr lang="he-IL" dirty="0" err="1"/>
              <a:t>אֶנְפּוֹרְיָא</a:t>
            </a:r>
            <a:r>
              <a:rPr lang="he-IL" dirty="0"/>
              <a:t> אֵינוֹ </a:t>
            </a:r>
            <a:r>
              <a:rPr lang="he-IL" dirty="0" err="1"/>
              <a:t>חַיָּב</a:t>
            </a:r>
            <a:r>
              <a:rPr lang="he-IL" dirty="0"/>
              <a:t> </a:t>
            </a:r>
            <a:r>
              <a:rPr lang="he-IL" dirty="0" smtClean="0"/>
              <a:t>לְהַכְרִיז.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7740" y="880093"/>
            <a:ext cx="5123543" cy="32778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וְאֵלוּ </a:t>
            </a:r>
            <a:r>
              <a:rPr lang="he-IL" dirty="0" err="1"/>
              <a:t>חַיָּב</a:t>
            </a:r>
            <a:r>
              <a:rPr lang="he-IL" dirty="0"/>
              <a:t> </a:t>
            </a:r>
            <a:r>
              <a:rPr lang="he-IL" dirty="0" smtClean="0"/>
              <a:t>לְהַכְרִיז</a:t>
            </a:r>
            <a:r>
              <a:rPr lang="he-IL" dirty="0"/>
              <a:t>: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מָצָא פֵרוֹת בִּכְלִי אוֹ כְלִי כְּמוֹת שֶׁהוּא,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מָעוֹת בְּכִיס אוֹ כִיס כְּמוֹת שֶׁהוּא,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 err="1"/>
              <a:t>צִבּוּרֵי</a:t>
            </a:r>
            <a:r>
              <a:rPr lang="he-IL" dirty="0"/>
              <a:t> פֵרוֹת, </a:t>
            </a:r>
            <a:r>
              <a:rPr lang="he-IL" dirty="0" err="1"/>
              <a:t>צִבּוּרֵי</a:t>
            </a:r>
            <a:r>
              <a:rPr lang="he-IL" dirty="0"/>
              <a:t> מָעוֹת, שְׁלשָׁה מַטְבְּעוֹת זֶה עַל גַּב זֶה,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כְּרִיכוֹת בִּרְשׁוּת הַיָּחִיד , וְכִכָּרוֹת שֶׁל בַּעַל הַבַּיִת,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וְגִזֵּי צֶמֶר הַלְּקוּחוֹת מִבֵּית הָאֻמָּן, כַּדֵּי יַיִן וְכַדֵּי שֶׁמֶן,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הֲרֵי אֵלּוּ </a:t>
            </a:r>
            <a:r>
              <a:rPr lang="he-IL" dirty="0" err="1"/>
              <a:t>חַיָּב</a:t>
            </a:r>
            <a:r>
              <a:rPr lang="he-IL" dirty="0"/>
              <a:t> לְהַכְרִיז</a:t>
            </a:r>
            <a:endParaRPr lang="en-US" dirty="0"/>
          </a:p>
          <a:p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8653986" y="418429"/>
            <a:ext cx="11352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משנה א</a:t>
            </a:r>
            <a:endParaRPr lang="he-IL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4092448" y="418428"/>
            <a:ext cx="11288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משנה ב</a:t>
            </a:r>
            <a:endParaRPr lang="he-IL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126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5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093" y="544060"/>
            <a:ext cx="3052536" cy="3052536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7431" y="4081736"/>
            <a:ext cx="3345770" cy="2007462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8767" y="4290129"/>
            <a:ext cx="2876550" cy="1590675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1943" y="1239385"/>
            <a:ext cx="4189338" cy="166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19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161</Words>
  <Application>Microsoft Office PowerPoint</Application>
  <PresentationFormat>מסך רחב</PresentationFormat>
  <Paragraphs>23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עקיבא אלטמן</dc:creator>
  <cp:lastModifiedBy>עקיבא אלטמן</cp:lastModifiedBy>
  <cp:revision>6</cp:revision>
  <dcterms:created xsi:type="dcterms:W3CDTF">2016-12-21T07:37:33Z</dcterms:created>
  <dcterms:modified xsi:type="dcterms:W3CDTF">2016-12-21T17:29:43Z</dcterms:modified>
</cp:coreProperties>
</file>