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3" r:id="rId1"/>
  </p:sldMasterIdLst>
  <p:sldIdLst>
    <p:sldId id="256" r:id="rId2"/>
    <p:sldId id="271" r:id="rId3"/>
    <p:sldId id="272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64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שקופית כותרת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rtl="0"/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rtl="0"/>
              <a:endParaRPr lang="en-US"/>
            </a:p>
          </p:txBody>
        </p:sp>
        <p:sp>
          <p:nvSpPr>
            <p:cNvPr id="1128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/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0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1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2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3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4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5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6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7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8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39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0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1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2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3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4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5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6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7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8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148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148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48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48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4AD44F-1EA7-496A-A2D4-1824CA6140F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82" grpId="0"/>
      <p:bldP spid="11483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1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99CF29-F81C-4EEE-82E7-367F968EEFA9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15266F-E7EA-45BC-A1C4-90915051C6F8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0B3F4F-9461-47DC-B518-FA55BD1EB7B2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3A7F57-35C3-433B-B6FD-6DC9302549E1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00EB21-471F-4920-8C1C-E82B15AA2A8C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DB32C2-EF98-4A87-81CA-BE8945322A83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BAE7D6-83FA-47C4-9066-C971BCAF93AA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32DB10-B0E7-41D5-B620-A0A413B9274A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942F18-3C1B-4B00-B44B-C56749357354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B639D-D502-4C6D-B138-043C2DBAAC17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rtl="0"/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4FB45B75-EF37-43FD-BA15-6620B02AC7CD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46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46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46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46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4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462" grpId="0"/>
    </p:bldLst>
  </p:timing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12776"/>
            <a:ext cx="7772400" cy="1736725"/>
          </a:xfrm>
        </p:spPr>
        <p:txBody>
          <a:bodyPr/>
          <a:lstStyle/>
          <a:p>
            <a:r>
              <a:rPr lang="he-IL" dirty="0" smtClean="0">
                <a:solidFill>
                  <a:srgbClr val="FF0000"/>
                </a:solidFill>
              </a:rPr>
              <a:t>מסכת סוכה</a:t>
            </a:r>
            <a:br>
              <a:rPr lang="he-IL" dirty="0" smtClean="0">
                <a:solidFill>
                  <a:srgbClr val="FF0000"/>
                </a:solidFill>
              </a:rPr>
            </a:br>
            <a:r>
              <a:rPr lang="he-IL" dirty="0" smtClean="0">
                <a:solidFill>
                  <a:srgbClr val="FF0000"/>
                </a:solidFill>
              </a:rPr>
              <a:t>פרק ב, משניות ו-ט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משחק </a:t>
            </a:r>
            <a:r>
              <a:rPr lang="he-IL" dirty="0"/>
              <a:t>כיתתי </a:t>
            </a:r>
            <a:r>
              <a:rPr lang="he-IL" dirty="0" smtClean="0"/>
              <a:t>לחזרה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55576" y="2564904"/>
            <a:ext cx="7991996" cy="12234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מתי מותר לפנות את הסוכה בזמן ירידת גשמים?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מיד כשמתחיל לטפטף.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כאשר האוכל מתקלקל מטיפות הגשם שנכנסות לתוכו.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רק אם נהיה קר מאוד ויש חשש שהיושבים בסוכה יצטננו.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11559" y="2852936"/>
            <a:ext cx="8065765" cy="67247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במשל – העבד מוזג יין לכוס של האדון.</a:t>
            </a:r>
            <a:br>
              <a:rPr lang="he-IL" sz="3200" dirty="0" smtClean="0">
                <a:cs typeface="Guttman Keren" pitchFamily="2" charset="-79"/>
              </a:rPr>
            </a:br>
            <a:r>
              <a:rPr lang="he-IL" sz="3200" dirty="0" smtClean="0">
                <a:cs typeface="Guttman Keren" pitchFamily="2" charset="-79"/>
              </a:rPr>
              <a:t>בנמשל -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528" y="2276872"/>
            <a:ext cx="8229600" cy="398522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ה' איננו מרוצה מקיום המצווה על ידי ישראל.</a:t>
            </a:r>
            <a:endParaRPr lang="he-IL" dirty="0">
              <a:cs typeface="Guttman Keren" pitchFamily="2" charset="-79"/>
            </a:endParaRPr>
          </a:p>
          <a:p>
            <a:pPr marL="0" indent="0">
              <a:buNone/>
            </a:pP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עם ישראל רוצה לקיים את מצוות סוכה.</a:t>
            </a:r>
          </a:p>
          <a:p>
            <a:pPr marL="0" indent="0">
              <a:buFont typeface="Wingdings" pitchFamily="2" charset="2"/>
              <a:buNone/>
            </a:pPr>
            <a:endParaRPr lang="he-IL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00513" y="2204864"/>
            <a:ext cx="8065765" cy="67247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במשל – האדון שופך את היין שבכוס על העבד</a:t>
            </a:r>
            <a:br>
              <a:rPr lang="he-IL" sz="3200" dirty="0" smtClean="0">
                <a:cs typeface="Guttman Keren" pitchFamily="2" charset="-79"/>
              </a:rPr>
            </a:br>
            <a:r>
              <a:rPr lang="he-IL" sz="3200" dirty="0" smtClean="0">
                <a:cs typeface="Guttman Keren" pitchFamily="2" charset="-79"/>
              </a:rPr>
              <a:t>בנמשל -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528" y="2276872"/>
            <a:ext cx="8229600" cy="398522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ה' איננו רוצה </a:t>
            </a:r>
            <a:r>
              <a:rPr lang="he-IL" dirty="0">
                <a:cs typeface="Guttman Keren" pitchFamily="2" charset="-79"/>
              </a:rPr>
              <a:t>ב</a:t>
            </a:r>
            <a:r>
              <a:rPr lang="he-IL" dirty="0" smtClean="0">
                <a:cs typeface="Guttman Keren" pitchFamily="2" charset="-79"/>
              </a:rPr>
              <a:t>קיום המצווה על ידי ישראל.</a:t>
            </a:r>
            <a:endParaRPr lang="he-IL" dirty="0">
              <a:cs typeface="Guttman Keren" pitchFamily="2" charset="-79"/>
            </a:endParaRPr>
          </a:p>
          <a:p>
            <a:pPr marL="0" indent="0">
              <a:buNone/>
            </a:pP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עם ישראל רוצה לקיים את מצוות סוכה.</a:t>
            </a:r>
          </a:p>
          <a:p>
            <a:pPr marL="0" indent="0">
              <a:buFont typeface="Wingdings" pitchFamily="2" charset="2"/>
              <a:buNone/>
            </a:pPr>
            <a:endParaRPr lang="he-IL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96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67544" y="2060576"/>
            <a:ext cx="8208144" cy="10083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כיצד ניסו בית הלל להוכיח מהביקור אצל רבי יוחנן בן </a:t>
            </a:r>
            <a:r>
              <a:rPr lang="he-IL" sz="3200" dirty="0" err="1" smtClean="0">
                <a:cs typeface="Guttman Keren" pitchFamily="2" charset="-79"/>
              </a:rPr>
              <a:t>החורני</a:t>
            </a:r>
            <a:r>
              <a:rPr lang="he-IL" sz="3200" dirty="0" smtClean="0">
                <a:cs typeface="Guttman Keren" pitchFamily="2" charset="-79"/>
              </a:rPr>
              <a:t> שהיושב ראשו ורובו בסוכה ושולחנו בתוך הבית קיים את המצווה?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לדעתם הזקנים לא אמרו לרבי יוחנן בן </a:t>
            </a:r>
            <a:r>
              <a:rPr lang="he-IL" dirty="0" err="1" smtClean="0">
                <a:cs typeface="Guttman Keren" pitchFamily="2" charset="-79"/>
              </a:rPr>
              <a:t>החורני</a:t>
            </a:r>
            <a:r>
              <a:rPr lang="he-IL" dirty="0" smtClean="0">
                <a:cs typeface="Guttman Keren" pitchFamily="2" charset="-79"/>
              </a:rPr>
              <a:t> כלום, וזה סימן שהם מסכימים למעשה שלו.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לדעתם הזקנים שיבחו אותו על מעשה זה.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לדעתם הזקנים לא אמרו לו דבר, מפני שהתביישו להעיר לו.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366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23528" y="3573016"/>
            <a:ext cx="8208144" cy="15841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כיצד דחו בית שמאי את ההוכחה של בית הלל מהביקור אצל רבי יוחנן בן </a:t>
            </a:r>
            <a:r>
              <a:rPr lang="he-IL" sz="3200" dirty="0" err="1" smtClean="0">
                <a:cs typeface="Guttman Keren" pitchFamily="2" charset="-79"/>
              </a:rPr>
              <a:t>החורני</a:t>
            </a:r>
            <a:r>
              <a:rPr lang="he-IL" sz="3200" dirty="0" smtClean="0">
                <a:cs typeface="Guttman Keren" pitchFamily="2" charset="-79"/>
              </a:rPr>
              <a:t>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2060575"/>
            <a:ext cx="8157914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לדעתם החכמים לא אמרו לרבי יוחנן בן </a:t>
            </a:r>
            <a:r>
              <a:rPr lang="he-IL" dirty="0" err="1" smtClean="0">
                <a:cs typeface="Guttman Keren" pitchFamily="2" charset="-79"/>
              </a:rPr>
              <a:t>החורני</a:t>
            </a:r>
            <a:r>
              <a:rPr lang="he-IL" dirty="0" smtClean="0">
                <a:cs typeface="Guttman Keren" pitchFamily="2" charset="-79"/>
              </a:rPr>
              <a:t> כלום כי התביישו להעיר לו, אבל באמת הם לא מסכימים לדעתו.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לדעתם הזקנים אמרו לרבי יוחנן בן </a:t>
            </a:r>
            <a:r>
              <a:rPr lang="he-IL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החורני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 שאם הוא נהג כך תמיד, הוא לא קיים מצוות סוכה מעולם.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לדעתם </a:t>
            </a:r>
            <a:r>
              <a:rPr lang="he-IL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הזקנים אמרו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לרבי יוחנן בן </a:t>
            </a:r>
            <a:r>
              <a:rPr lang="he-IL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החורני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 במפורש שאסור לנהוג כך.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196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88640"/>
            <a:ext cx="7920880" cy="5162128"/>
          </a:xfrm>
        </p:spPr>
        <p:txBody>
          <a:bodyPr/>
          <a:lstStyle/>
          <a:p>
            <a:r>
              <a:rPr lang="he-IL" dirty="0" smtClean="0"/>
              <a:t>כללי המשחק</a:t>
            </a:r>
          </a:p>
          <a:p>
            <a:pPr algn="just"/>
            <a:r>
              <a:rPr lang="he-IL" dirty="0" smtClean="0"/>
              <a:t>א. המורה ירשום בצד הלוח את שמות כל תלמידי הכיתה.</a:t>
            </a:r>
          </a:p>
          <a:p>
            <a:pPr algn="just"/>
            <a:r>
              <a:rPr lang="he-IL" dirty="0" smtClean="0"/>
              <a:t>ב. כל תלמיד יקבל שלושה פתקים: א - שחור, </a:t>
            </a:r>
            <a:r>
              <a:rPr lang="he-IL" dirty="0" smtClean="0">
                <a:solidFill>
                  <a:srgbClr val="FF0000"/>
                </a:solidFill>
              </a:rPr>
              <a:t>ב – אדום</a:t>
            </a:r>
            <a:r>
              <a:rPr lang="he-IL" dirty="0" smtClean="0"/>
              <a:t>, </a:t>
            </a:r>
            <a:r>
              <a:rPr lang="he-IL" dirty="0" smtClean="0">
                <a:solidFill>
                  <a:srgbClr val="00B050"/>
                </a:solidFill>
              </a:rPr>
              <a:t>ג - ירוק</a:t>
            </a:r>
            <a:r>
              <a:rPr lang="he-IL" dirty="0" smtClean="0"/>
              <a:t>.</a:t>
            </a:r>
          </a:p>
          <a:p>
            <a:pPr algn="just"/>
            <a:r>
              <a:rPr lang="he-IL" dirty="0" smtClean="0"/>
              <a:t>ג. על המסך יוצגו שאלות. לכל שאלה שלוש תשובות אפשריות.</a:t>
            </a:r>
          </a:p>
          <a:p>
            <a:pPr algn="just"/>
            <a:r>
              <a:rPr lang="he-IL" dirty="0" smtClean="0"/>
              <a:t>ד. לאחר הצגת כל שאלה, ירים כל תלמיד את פתק ההצבעה שלדעתו מיצג את התשובה הנכונה. חשוב להקפיד שכל התלמידים ירימו באותו הזמן בדיוק את הפתקים.</a:t>
            </a:r>
          </a:p>
        </p:txBody>
      </p:sp>
    </p:spTree>
    <p:extLst>
      <p:ext uri="{BB962C8B-B14F-4D97-AF65-F5344CB8AC3E}">
        <p14:creationId xmlns:p14="http://schemas.microsoft.com/office/powerpoint/2010/main" val="213560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88640"/>
            <a:ext cx="7920880" cy="5162128"/>
          </a:xfrm>
        </p:spPr>
        <p:txBody>
          <a:bodyPr/>
          <a:lstStyle/>
          <a:p>
            <a:r>
              <a:rPr lang="he-IL" dirty="0" smtClean="0"/>
              <a:t>כללי המשחק</a:t>
            </a:r>
            <a:endParaRPr lang="he-IL" dirty="0"/>
          </a:p>
          <a:p>
            <a:pPr algn="just"/>
            <a:r>
              <a:rPr lang="he-IL" dirty="0" smtClean="0"/>
              <a:t>ה. כעת תיצבע על המסך התשובה הנכונה.</a:t>
            </a:r>
          </a:p>
          <a:p>
            <a:pPr algn="just"/>
            <a:r>
              <a:rPr lang="he-IL" dirty="0" smtClean="0"/>
              <a:t>ו. המורה ימחק מהלוח את שמות כל התלמידים שלא ענו נכונה על השאלה.</a:t>
            </a:r>
          </a:p>
          <a:p>
            <a:pPr algn="just"/>
            <a:r>
              <a:rPr lang="he-IL" dirty="0" smtClean="0"/>
              <a:t>ז. מי ששמו עדיין על הלוח – עובר לשאלה הבאה.</a:t>
            </a:r>
          </a:p>
          <a:p>
            <a:pPr algn="just"/>
            <a:r>
              <a:rPr lang="he-IL" dirty="0" smtClean="0"/>
              <a:t>ח. המנצח הוא התלמיד ששמו נשאר אחרון על הלוח.</a:t>
            </a:r>
          </a:p>
          <a:p>
            <a:r>
              <a:rPr lang="he-IL" dirty="0" smtClean="0"/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7542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380312" y="2924944"/>
            <a:ext cx="1511276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כמה סעודות חייבים לאכול בסוכה לדעת רבי אליעזר?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229600" cy="223224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1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14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21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051720" y="2996952"/>
            <a:ext cx="6551612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מה </a:t>
            </a:r>
            <a:r>
              <a:rPr lang="he-IL" sz="3200" dirty="0">
                <a:cs typeface="Guttman Keren" pitchFamily="2" charset="-79"/>
              </a:rPr>
              <a:t>יעשה לדעת </a:t>
            </a:r>
            <a:r>
              <a:rPr lang="he-IL" sz="3200" dirty="0" smtClean="0">
                <a:cs typeface="Guttman Keren" pitchFamily="2" charset="-79"/>
              </a:rPr>
              <a:t>חכמים מי </a:t>
            </a:r>
            <a:r>
              <a:rPr lang="he-IL" sz="3200" dirty="0" smtClean="0">
                <a:cs typeface="Guttman Keren" pitchFamily="2" charset="-79"/>
              </a:rPr>
              <a:t>שלא אכל בסוכה בליל יום טוב הראשון של סוכות?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229600" cy="32813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ישלים את הסעודה בליל יום טוב האחרון – שמחת תורה.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אי אפשר להשלים.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ישלים את הסעודה בלילה השני של חג הסוכות.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2564904"/>
            <a:ext cx="7991475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היושב ראשו ורובו בסוכה ושולחנו בתוך הבית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2564904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בית שמאי </a:t>
            </a:r>
            <a:r>
              <a:rPr lang="he-IL" dirty="0" err="1" smtClean="0">
                <a:cs typeface="Guttman Keren" pitchFamily="2" charset="-79"/>
              </a:rPr>
              <a:t>פוסלין</a:t>
            </a:r>
            <a:r>
              <a:rPr lang="he-IL" dirty="0" smtClean="0">
                <a:cs typeface="Guttman Keren" pitchFamily="2" charset="-79"/>
              </a:rPr>
              <a:t> ובית הלל מכשירין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 כולם לא יצא ידי חובה.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לדעת כולם יצא ידי חובה.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67544" y="2060576"/>
            <a:ext cx="8208144" cy="10083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מי הלך לבקר את מי בסוכה?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זקני בית שמאי וזקני בית הלל ביקרו את ר' יוחנן בן </a:t>
            </a:r>
            <a:r>
              <a:rPr lang="he-IL" dirty="0" err="1" smtClean="0">
                <a:cs typeface="Guttman Keren" pitchFamily="2" charset="-79"/>
              </a:rPr>
              <a:t>החורני</a:t>
            </a:r>
            <a:r>
              <a:rPr lang="he-IL" dirty="0" smtClean="0">
                <a:cs typeface="Guttman Keren" pitchFamily="2" charset="-79"/>
              </a:rPr>
              <a:t>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זקני בית שמאי ורבי יוחנן בן </a:t>
            </a:r>
            <a:r>
              <a:rPr lang="he-IL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החורני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 ביקרו את זקני בית הלל.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רבי יוחנן בן </a:t>
            </a:r>
            <a:r>
              <a:rPr lang="he-IL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החורני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 ביקר את זקני בית שמאי ואת זקני בית הלל.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716016" y="3501207"/>
            <a:ext cx="403244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מי מהבאים חייב </a:t>
            </a:r>
            <a:r>
              <a:rPr lang="he-IL" sz="3200" dirty="0">
                <a:cs typeface="Guttman Keren" pitchFamily="2" charset="-79"/>
              </a:rPr>
              <a:t>ב</a:t>
            </a:r>
            <a:r>
              <a:rPr lang="he-IL" sz="3200" dirty="0" smtClean="0">
                <a:cs typeface="Guttman Keren" pitchFamily="2" charset="-79"/>
              </a:rPr>
              <a:t>מצוות סוכה (מדין חינוך)?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2324100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עבד לא יהודי.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נשים.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קטן שאינו צריך לאמו.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580112" y="2924944"/>
            <a:ext cx="316835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 smtClean="0">
                <a:cs typeface="Guttman Keren" pitchFamily="2" charset="-79"/>
              </a:rPr>
              <a:t>עבור מי פיחת שמאי הזקן את המעזבה וסיכך על גביה?</a:t>
            </a:r>
            <a:endParaRPr lang="en-US" sz="3200" dirty="0">
              <a:cs typeface="Guttman Keren" pitchFamily="2" charset="-79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2324100"/>
            <a:ext cx="8229600" cy="4533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e-IL" dirty="0">
                <a:cs typeface="Guttman Keren" pitchFamily="2" charset="-79"/>
              </a:rPr>
              <a:t>א. </a:t>
            </a:r>
            <a:r>
              <a:rPr lang="he-IL" dirty="0" smtClean="0">
                <a:cs typeface="Guttman Keren" pitchFamily="2" charset="-79"/>
              </a:rPr>
              <a:t>עבור הבן שלו.</a:t>
            </a:r>
            <a:endParaRPr lang="he-IL" dirty="0"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ב. </a:t>
            </a:r>
            <a:r>
              <a:rPr lang="he-I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עבור הנכד שלו.</a:t>
            </a:r>
            <a:endParaRPr lang="he-IL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  <a:p>
            <a:pPr marL="0" indent="0">
              <a:buFont typeface="Wingdings" pitchFamily="2" charset="2"/>
              <a:buNone/>
            </a:pPr>
            <a:r>
              <a:rPr lang="he-I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ג. </a:t>
            </a:r>
            <a:r>
              <a:rPr lang="he-IL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uttman Keren" pitchFamily="2" charset="-79"/>
              </a:rPr>
              <a:t>עבור כלתו.</a:t>
            </a:r>
            <a:endParaRPr lang="en-US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Guttman Keren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169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theme/theme1.xml><?xml version="1.0" encoding="utf-8"?>
<a:theme xmlns:a="http://schemas.openxmlformats.org/drawingml/2006/main" name="Digital Dots">
  <a:themeElements>
    <a:clrScheme name="Digital Dots 4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FEF3CC"/>
      </a:accent3>
      <a:accent4>
        <a:srgbClr val="000000"/>
      </a:accent4>
      <a:accent5>
        <a:srgbClr val="F3F3F3"/>
      </a:accent5>
      <a:accent6>
        <a:srgbClr val="B0A36A"/>
      </a:accent6>
      <a:hlink>
        <a:srgbClr val="A47900"/>
      </a:hlink>
      <a:folHlink>
        <a:srgbClr val="8C8900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332</TotalTime>
  <Words>573</Words>
  <Application>Microsoft Office PowerPoint</Application>
  <PresentationFormat>‫הצגה על המסך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Digital Dots</vt:lpstr>
      <vt:lpstr>מסכת סוכה פרק ב, משניות ו-ט משחק כיתתי לחזרה</vt:lpstr>
      <vt:lpstr>מצגת של PowerPoint</vt:lpstr>
      <vt:lpstr>מצגת של PowerPoint</vt:lpstr>
      <vt:lpstr>כמה סעודות חייבים לאכול בסוכה לדעת רבי אליעזר?</vt:lpstr>
      <vt:lpstr>מה יעשה לדעת חכמים מי שלא אכל בסוכה בליל יום טוב הראשון של סוכות?</vt:lpstr>
      <vt:lpstr>היושב ראשו ורובו בסוכה ושולחנו בתוך הבית</vt:lpstr>
      <vt:lpstr>מי הלך לבקר את מי בסוכה?</vt:lpstr>
      <vt:lpstr>מי מהבאים חייב במצוות סוכה (מדין חינוך)?</vt:lpstr>
      <vt:lpstr>עבור מי פיחת שמאי הזקן את המעזבה וסיכך על גביה?</vt:lpstr>
      <vt:lpstr>מתי מותר לפנות את הסוכה בזמן ירידת גשמים?</vt:lpstr>
      <vt:lpstr>במשל – העבד מוזג יין לכוס של האדון. בנמשל -</vt:lpstr>
      <vt:lpstr>במשל – האדון שופך את היין שבכוס על העבד בנמשל -</vt:lpstr>
      <vt:lpstr>כיצד ניסו בית הלל להוכיח מהביקור אצל רבי יוחנן בן החורני שהיושב ראשו ורובו בסוכה ושולחנו בתוך הבית קיים את המצווה?</vt:lpstr>
      <vt:lpstr>כיצד דחו בית שמאי את ההוכחה של בית הלל מהביקור אצל רבי יוחנן בן החורני?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פרקים י"ג ,י"ד ט"ז- משחק כיתתי לחזרה.</dc:title>
  <dc:creator>אילנה</dc:creator>
  <cp:lastModifiedBy>ישראל הערות נוספות</cp:lastModifiedBy>
  <cp:revision>24</cp:revision>
  <dcterms:created xsi:type="dcterms:W3CDTF">2011-03-21T19:27:00Z</dcterms:created>
  <dcterms:modified xsi:type="dcterms:W3CDTF">2016-11-10T08:31:44Z</dcterms:modified>
</cp:coreProperties>
</file>