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ב משנה </a:t>
            </a:r>
            <a:r>
              <a:rPr lang="he-IL" dirty="0" smtClean="0"/>
              <a:t>ז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ראשו ורובו בסוכה ושולחנו בתוך הבית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מלבן מעוגל 24"/>
          <p:cNvSpPr/>
          <p:nvPr/>
        </p:nvSpPr>
        <p:spPr>
          <a:xfrm>
            <a:off x="7111652" y="2708920"/>
            <a:ext cx="1852836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876256" y="1916832"/>
            <a:ext cx="2016224" cy="50405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2339752" y="620688"/>
            <a:ext cx="6552729" cy="115212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5436096" y="1963688"/>
            <a:ext cx="1440160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5220072" y="2708920"/>
            <a:ext cx="1852836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0" y="454606"/>
            <a:ext cx="7202805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מִי שֶׁהָיָה רֹאשׁוֹ וְרֻבּוֹ בַּסֻּכָּה, וְשֻׁלְחָנוֹ בְּתוֹךְ </a:t>
            </a:r>
            <a:r>
              <a:rPr lang="he-IL" sz="4000" b="1" dirty="0" smtClean="0"/>
              <a:t>הַבַּיִת – </a:t>
            </a:r>
            <a:endParaRPr lang="en-US" sz="4000" dirty="0"/>
          </a:p>
          <a:p>
            <a:r>
              <a:rPr lang="he-IL" sz="4000" b="1" dirty="0"/>
              <a:t>בֵּית שַׁמַּאי </a:t>
            </a:r>
            <a:r>
              <a:rPr lang="he-IL" sz="4000" b="1" dirty="0" err="1"/>
              <a:t>פּוֹסְלִין</a:t>
            </a:r>
            <a:r>
              <a:rPr lang="he-IL" sz="4000" b="1" dirty="0"/>
              <a:t>, </a:t>
            </a:r>
            <a:endParaRPr lang="he-IL" sz="4000" b="1" dirty="0" smtClean="0"/>
          </a:p>
          <a:p>
            <a:r>
              <a:rPr lang="he-IL" sz="4000" b="1" dirty="0" smtClean="0"/>
              <a:t>וּבֵית </a:t>
            </a:r>
            <a:r>
              <a:rPr lang="he-IL" sz="4000" b="1" dirty="0"/>
              <a:t>הִלֵּל מַכְשִׁירִין. </a:t>
            </a:r>
            <a:endParaRPr lang="en-US" sz="4000" dirty="0"/>
          </a:p>
          <a:p>
            <a:endParaRPr lang="he-IL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79512" y="1331476"/>
            <a:ext cx="1512168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780928"/>
            <a:ext cx="3024336" cy="181588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במשנה שלנו יש </a:t>
            </a:r>
            <a:r>
              <a:rPr lang="he-IL" sz="2800" dirty="0" smtClean="0"/>
              <a:t>מחלוקת.</a:t>
            </a:r>
            <a:endParaRPr lang="he-IL" sz="2800" dirty="0" smtClean="0"/>
          </a:p>
          <a:p>
            <a:pPr algn="ctr"/>
            <a:r>
              <a:rPr lang="he-IL" sz="2800" dirty="0"/>
              <a:t> </a:t>
            </a:r>
            <a:r>
              <a:rPr lang="he-IL" sz="2800" dirty="0" smtClean="0"/>
              <a:t>נסמן תחילה את האומרים.</a:t>
            </a:r>
            <a:endParaRPr lang="he-IL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179512" y="2663914"/>
            <a:ext cx="3024336" cy="954107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</a:t>
            </a:r>
            <a:r>
              <a:rPr lang="he-IL" sz="2800" dirty="0" smtClean="0"/>
              <a:t>ן את מילות הדין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79512" y="2924944"/>
            <a:ext cx="302433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והמקרה הוא..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9" grpId="0" animBg="1"/>
      <p:bldP spid="16" grpId="0" animBg="1"/>
      <p:bldP spid="2" grpId="0" animBg="1"/>
      <p:bldP spid="7" grpId="0" animBg="1"/>
      <p:bldP spid="7" grpId="1" animBg="1"/>
      <p:bldP spid="31" grpId="0" animBg="1"/>
      <p:bldP spid="31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8137"/>
              </p:ext>
            </p:extLst>
          </p:nvPr>
        </p:nvGraphicFramePr>
        <p:xfrm>
          <a:off x="1259632" y="1268760"/>
          <a:ext cx="6657975" cy="3096344"/>
        </p:xfrm>
        <a:graphic>
          <a:graphicData uri="http://schemas.openxmlformats.org/drawingml/2006/table">
            <a:tbl>
              <a:tblPr rtl="1" firstRow="1" firstCol="1" bandRow="1"/>
              <a:tblGrid>
                <a:gridCol w="1364753"/>
                <a:gridCol w="1364753"/>
                <a:gridCol w="1364753"/>
                <a:gridCol w="1281858"/>
                <a:gridCol w="1281858"/>
              </a:tblGrid>
              <a:tr h="57606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כותרת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אומר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טעם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7404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מִי שֶׁהָיָה _______  וְרֻבּוֹ _____ </a:t>
                      </a:r>
                      <a:r>
                        <a:rPr lang="he-IL" sz="1100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וְשֻׁלְחָנוֹ בְּתוֹךְ  ה________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בֵּית שַׁמַּאי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19462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מַכְשִׁירִין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66891" y="2492896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רֹאשׁו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20072" y="291565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בַּסֻּכָּה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>
            <a:off x="5466891" y="3789040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בַּיִת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2699792" y="1916832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/>
              <a:t>פּוֹסְלִין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3995936" y="3177584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וּבֵית הִלֵּל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25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414</TotalTime>
  <Words>73</Words>
  <Application>Microsoft Office PowerPoint</Application>
  <PresentationFormat>‫הצגה על המסך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ב משנה ז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51</cp:revision>
  <dcterms:created xsi:type="dcterms:W3CDTF">2016-04-03T10:34:38Z</dcterms:created>
  <dcterms:modified xsi:type="dcterms:W3CDTF">2016-11-07T09:21:43Z</dcterms:modified>
</cp:coreProperties>
</file>