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 bookmarkIdSeed="2">
  <p:sldMasterIdLst>
    <p:sldMasterId id="2147483660" r:id="rId1"/>
  </p:sld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  <a:srgbClr val="FF00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114" d="100"/>
          <a:sy n="114" d="100"/>
        </p:scale>
        <p:origin x="-37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ו'/חשון/תשע"ז</a:t>
            </a:fld>
            <a:endParaRPr lang="he-I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ו'/חשון/תשע"ז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ו'/חשון/תשע"ז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ו'/חשון/תשע"ז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ו'/חשון/תשע"ז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ו'/חשון/תשע"ז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ו'/חשון/תשע"ז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ו'/חשון/תשע"ז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ו'/חשון/תשע"ז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ו'/חשון/תשע"ז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ו'/חשון/תשע"ז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8BFBE59-AEBB-469E-8F7C-106FD193B50D}" type="datetimeFigureOut">
              <a:rPr lang="he-IL" smtClean="0"/>
              <a:t>ו'/חשון/תשע"ז</a:t>
            </a:fld>
            <a:endParaRPr lang="he-I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539552" y="908720"/>
            <a:ext cx="7851648" cy="1828800"/>
          </a:xfrm>
        </p:spPr>
        <p:txBody>
          <a:bodyPr/>
          <a:lstStyle/>
          <a:p>
            <a:pPr algn="ctr"/>
            <a:r>
              <a:rPr lang="he-IL" dirty="0" smtClean="0"/>
              <a:t>מסכת סוכה </a:t>
            </a:r>
            <a:br>
              <a:rPr lang="he-IL" dirty="0" smtClean="0"/>
            </a:br>
            <a:r>
              <a:rPr lang="he-IL" dirty="0" smtClean="0"/>
              <a:t>פרק ב משנה </a:t>
            </a:r>
            <a:r>
              <a:rPr lang="he-IL" dirty="0" smtClean="0"/>
              <a:t>ח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467544" y="3284984"/>
            <a:ext cx="7854696" cy="1752600"/>
          </a:xfrm>
        </p:spPr>
        <p:txBody>
          <a:bodyPr>
            <a:noAutofit/>
          </a:bodyPr>
          <a:lstStyle/>
          <a:p>
            <a:pPr algn="ctr"/>
            <a:r>
              <a:rPr lang="he-IL" sz="5400" dirty="0" smtClean="0"/>
              <a:t>מי חייב במצוות סוכה ומי פטור ממנה?</a:t>
            </a:r>
            <a:endParaRPr lang="he-IL" sz="5400" dirty="0"/>
          </a:p>
        </p:txBody>
      </p:sp>
    </p:spTree>
    <p:extLst>
      <p:ext uri="{BB962C8B-B14F-4D97-AF65-F5344CB8AC3E}">
        <p14:creationId xmlns:p14="http://schemas.microsoft.com/office/powerpoint/2010/main" val="321030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מלבן מעוגל 26"/>
          <p:cNvSpPr/>
          <p:nvPr/>
        </p:nvSpPr>
        <p:spPr>
          <a:xfrm>
            <a:off x="4788024" y="2060848"/>
            <a:ext cx="4104456" cy="504056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9" name="מלבן מעוגל 28"/>
          <p:cNvSpPr/>
          <p:nvPr/>
        </p:nvSpPr>
        <p:spPr>
          <a:xfrm>
            <a:off x="4860032" y="548680"/>
            <a:ext cx="4032449" cy="576064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מלבן מעוגל 15"/>
          <p:cNvSpPr/>
          <p:nvPr/>
        </p:nvSpPr>
        <p:spPr>
          <a:xfrm>
            <a:off x="5436096" y="1340768"/>
            <a:ext cx="3456384" cy="457200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" name="מלבן מעוגל 1"/>
          <p:cNvSpPr/>
          <p:nvPr/>
        </p:nvSpPr>
        <p:spPr>
          <a:xfrm>
            <a:off x="6840252" y="2852936"/>
            <a:ext cx="2052228" cy="432048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691681" y="454606"/>
            <a:ext cx="7200800" cy="5926722"/>
          </a:xfrm>
        </p:spPr>
        <p:txBody>
          <a:bodyPr>
            <a:noAutofit/>
          </a:bodyPr>
          <a:lstStyle/>
          <a:p>
            <a:r>
              <a:rPr lang="he-IL" sz="4000" b="1" dirty="0"/>
              <a:t>נָשִׁים וַעֲבָדִים וּקְטַנִּים – </a:t>
            </a:r>
            <a:endParaRPr lang="he-IL" sz="4000" b="1" dirty="0" smtClean="0"/>
          </a:p>
          <a:p>
            <a:r>
              <a:rPr lang="he-IL" sz="4000" b="1" dirty="0" smtClean="0"/>
              <a:t>פְּטוּרִים </a:t>
            </a:r>
            <a:r>
              <a:rPr lang="he-IL" sz="4000" b="1" dirty="0"/>
              <a:t>מִן הַסֻּכָּה. </a:t>
            </a:r>
            <a:endParaRPr lang="en-US" sz="4000" dirty="0"/>
          </a:p>
          <a:p>
            <a:r>
              <a:rPr lang="he-IL" sz="4000" b="1" dirty="0"/>
              <a:t>קָטָן שֶׁאֵינוֹ צָרִיךְ לְאִמּוֹ – </a:t>
            </a:r>
            <a:endParaRPr lang="he-IL" sz="4000" b="1" dirty="0" smtClean="0"/>
          </a:p>
          <a:p>
            <a:r>
              <a:rPr lang="he-IL" sz="4000" b="1" dirty="0" err="1" smtClean="0"/>
              <a:t>חַיָּב</a:t>
            </a:r>
            <a:r>
              <a:rPr lang="he-IL" sz="4000" b="1" dirty="0" smtClean="0"/>
              <a:t> </a:t>
            </a:r>
            <a:r>
              <a:rPr lang="he-IL" sz="4000" b="1" dirty="0"/>
              <a:t>בַּסֻּכָּה.</a:t>
            </a:r>
            <a:endParaRPr lang="en-US" sz="4000" dirty="0"/>
          </a:p>
          <a:p>
            <a:endParaRPr lang="he-IL" sz="4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79512" y="260648"/>
            <a:ext cx="1512168" cy="369332"/>
          </a:xfrm>
          <a:prstGeom prst="rect">
            <a:avLst/>
          </a:prstGeom>
          <a:solidFill>
            <a:srgbClr val="7030A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/>
              <a:t>מקרה</a:t>
            </a:r>
            <a:endParaRPr lang="he-IL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79512" y="827420"/>
            <a:ext cx="1512168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/>
              <a:t>דין</a:t>
            </a:r>
            <a:endParaRPr lang="he-IL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154255" y="3550712"/>
            <a:ext cx="3024336" cy="954107"/>
          </a:xfrm>
          <a:prstGeom prst="rect">
            <a:avLst/>
          </a:prstGeom>
          <a:solidFill>
            <a:srgbClr val="00B05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2800" dirty="0" smtClean="0"/>
              <a:t>תחילה נסמן </a:t>
            </a:r>
            <a:r>
              <a:rPr lang="he-IL" sz="2800" dirty="0" smtClean="0"/>
              <a:t>את מילות הדין</a:t>
            </a:r>
            <a:endParaRPr lang="he-IL" sz="2800" dirty="0"/>
          </a:p>
        </p:txBody>
      </p:sp>
      <p:sp>
        <p:nvSpPr>
          <p:cNvPr id="36" name="TextBox 35"/>
          <p:cNvSpPr txBox="1"/>
          <p:nvPr/>
        </p:nvSpPr>
        <p:spPr>
          <a:xfrm>
            <a:off x="179512" y="2924944"/>
            <a:ext cx="3024336" cy="646331"/>
          </a:xfrm>
          <a:prstGeom prst="rect">
            <a:avLst/>
          </a:prstGeom>
          <a:solidFill>
            <a:srgbClr val="7030A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3600" dirty="0" smtClean="0"/>
              <a:t>והמקרים הם..</a:t>
            </a:r>
            <a:endParaRPr lang="he-IL" sz="3600" dirty="0"/>
          </a:p>
        </p:txBody>
      </p:sp>
    </p:spTree>
    <p:extLst>
      <p:ext uri="{BB962C8B-B14F-4D97-AF65-F5344CB8AC3E}">
        <p14:creationId xmlns:p14="http://schemas.microsoft.com/office/powerpoint/2010/main" val="1645771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0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89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9" grpId="0" animBg="1"/>
      <p:bldP spid="16" grpId="0" animBg="1"/>
      <p:bldP spid="2" grpId="0" animBg="1"/>
      <p:bldP spid="31" grpId="0" animBg="1"/>
      <p:bldP spid="31" grpId="1" animBg="1"/>
      <p:bldP spid="36" grpId="0" animBg="1"/>
      <p:bldP spid="36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031349"/>
              </p:ext>
            </p:extLst>
          </p:nvPr>
        </p:nvGraphicFramePr>
        <p:xfrm>
          <a:off x="1763688" y="1628800"/>
          <a:ext cx="5295503" cy="3789801"/>
        </p:xfrm>
        <a:graphic>
          <a:graphicData uri="http://schemas.openxmlformats.org/drawingml/2006/table">
            <a:tbl>
              <a:tblPr rtl="1" firstRow="1" firstCol="1" bandRow="1"/>
              <a:tblGrid>
                <a:gridCol w="2816256"/>
                <a:gridCol w="2479247"/>
              </a:tblGrid>
              <a:tr h="108012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3200" b="1" dirty="0">
                          <a:solidFill>
                            <a:srgbClr val="252525"/>
                          </a:solidFill>
                          <a:effectLst/>
                          <a:latin typeface="Calibri"/>
                          <a:ea typeface="Calibri"/>
                          <a:cs typeface="David"/>
                        </a:rPr>
                        <a:t>מקרה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kumimoji="0" lang="he-IL" sz="3200" b="1" kern="1200" dirty="0">
                          <a:solidFill>
                            <a:srgbClr val="252525"/>
                          </a:solidFill>
                          <a:effectLst/>
                          <a:latin typeface="Calibri"/>
                          <a:ea typeface="Calibri"/>
                          <a:cs typeface="David"/>
                        </a:rPr>
                        <a:t>דין</a:t>
                      </a:r>
                      <a:endParaRPr kumimoji="0" lang="en-US" sz="3200" b="1" kern="1200" dirty="0">
                        <a:solidFill>
                          <a:srgbClr val="252525"/>
                        </a:solidFill>
                        <a:effectLst/>
                        <a:latin typeface="Calibri"/>
                        <a:ea typeface="Calibri"/>
                        <a:cs typeface="Davi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365486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344195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499992" y="2780928"/>
            <a:ext cx="2232248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800" b="1" dirty="0"/>
              <a:t>נָשִׁים וַעֲבָדִים וּקְטַנִּים</a:t>
            </a:r>
            <a:endParaRPr lang="he-IL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1907704" y="2780928"/>
            <a:ext cx="2232248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800" b="1" dirty="0"/>
              <a:t>פְּטוּרִים מִן </a:t>
            </a:r>
            <a:r>
              <a:rPr lang="he-IL" sz="2800" b="1" dirty="0" smtClean="0"/>
              <a:t>הַסֻּכָּה </a:t>
            </a:r>
            <a:endParaRPr lang="en-US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4427984" y="4203085"/>
            <a:ext cx="2232248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800" b="1" dirty="0"/>
              <a:t>קָטָן שֶׁאֵינוֹ צָרִיךְ לְאִמּוֹ</a:t>
            </a:r>
            <a:endParaRPr lang="he-IL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1907704" y="4221088"/>
            <a:ext cx="223224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800" b="1" dirty="0" err="1"/>
              <a:t>חַיָּב</a:t>
            </a:r>
            <a:r>
              <a:rPr lang="he-IL" sz="2800" b="1" dirty="0"/>
              <a:t> בַּסֻּכָּה</a:t>
            </a:r>
            <a:endParaRPr lang="he-IL" sz="2800" dirty="0"/>
          </a:p>
        </p:txBody>
      </p:sp>
    </p:spTree>
    <p:extLst>
      <p:ext uri="{BB962C8B-B14F-4D97-AF65-F5344CB8AC3E}">
        <p14:creationId xmlns:p14="http://schemas.microsoft.com/office/powerpoint/2010/main" val="2643335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  <p:bldP spid="12" grpId="0"/>
      <p:bldP spid="1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זרימה">
  <a:themeElements>
    <a:clrScheme name="זרימה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זרימה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זרימה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446</TotalTime>
  <Words>50</Words>
  <Application>Microsoft Office PowerPoint</Application>
  <PresentationFormat>‫הצגה על המסך (4:3)</PresentationFormat>
  <Paragraphs>16</Paragraphs>
  <Slides>3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</vt:i4>
      </vt:variant>
    </vt:vector>
  </HeadingPairs>
  <TitlesOfParts>
    <vt:vector size="4" baseType="lpstr">
      <vt:lpstr>זרימה</vt:lpstr>
      <vt:lpstr>מסכת סוכה  פרק ב משנה ח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מסכת יומא פרק ח משנה ט</dc:title>
  <dc:creator>ישראל הערות נוספות</dc:creator>
  <cp:lastModifiedBy>ישראל הערות נוספות</cp:lastModifiedBy>
  <cp:revision>53</cp:revision>
  <dcterms:created xsi:type="dcterms:W3CDTF">2016-04-03T10:34:38Z</dcterms:created>
  <dcterms:modified xsi:type="dcterms:W3CDTF">2016-11-07T10:03:53Z</dcterms:modified>
</cp:coreProperties>
</file>