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ב משנה </a:t>
            </a:r>
            <a:r>
              <a:rPr lang="he-IL" dirty="0" smtClean="0"/>
              <a:t>ט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מה עושים כאשר יורדים גשמים בסוכות?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476672"/>
            <a:ext cx="712879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במשנה זו מילות הדין קשות לזיהוי, ולכן נתחיל במילוי הטבלה</a:t>
            </a:r>
            <a:endParaRPr lang="he-IL" sz="2400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40624"/>
              </p:ext>
            </p:extLst>
          </p:nvPr>
        </p:nvGraphicFramePr>
        <p:xfrm>
          <a:off x="2539082" y="1516371"/>
          <a:ext cx="5633318" cy="4692878"/>
        </p:xfrm>
        <a:graphic>
          <a:graphicData uri="http://schemas.openxmlformats.org/drawingml/2006/table">
            <a:tbl>
              <a:tblPr rtl="1" firstRow="1" firstCol="1" bandRow="1"/>
              <a:tblGrid>
                <a:gridCol w="2706423"/>
                <a:gridCol w="2926895"/>
              </a:tblGrid>
              <a:tr h="54191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84250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כָּל </a:t>
                      </a:r>
                      <a:r>
                        <a:rPr lang="he-IL" sz="1700" b="1" dirty="0" smtClean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______________ </a:t>
                      </a: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הַיָּמִים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אָדָם עוֹשֶׂה </a:t>
                      </a:r>
                      <a:r>
                        <a:rPr lang="he-IL" sz="1700" b="1" dirty="0" err="1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סֻכָּתו</a:t>
                      </a: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ֹ ________ וּבֵיתוֹ __________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0845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יָרְדוּ גְּשָׁמִים, מֵאֵימָתַי מֻתָּר ___________?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 err="1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מִשֶּׁתִּסְרַח</a:t>
                      </a:r>
                      <a:r>
                        <a:rPr lang="he-IL" sz="17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 ____________.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84168" y="2802414"/>
            <a:ext cx="158417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/>
              <a:t>שִׁבְעַת הַיָּמִים </a:t>
            </a:r>
            <a:endParaRPr lang="he-I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2633137"/>
            <a:ext cx="50405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/>
              <a:t>קֶבַע</a:t>
            </a:r>
            <a:endParaRPr lang="he-IL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2971691"/>
            <a:ext cx="158417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/>
              <a:t>עֲרַאי</a:t>
            </a:r>
            <a:endParaRPr lang="he-IL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56176" y="5085184"/>
            <a:ext cx="158417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/>
              <a:t>לִפַּנוֹת</a:t>
            </a:r>
            <a:endParaRPr lang="he-IL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807804" y="4869160"/>
            <a:ext cx="158417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/>
              <a:t> הַמִּקְפָּה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9" grpId="0"/>
      <p:bldP spid="10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מעוגל 15"/>
          <p:cNvSpPr/>
          <p:nvPr/>
        </p:nvSpPr>
        <p:spPr>
          <a:xfrm>
            <a:off x="1691680" y="548680"/>
            <a:ext cx="7200800" cy="12492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2483768" y="1916832"/>
            <a:ext cx="6408712" cy="504056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5796136" y="548680"/>
            <a:ext cx="3096345" cy="57606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436096" y="2501278"/>
            <a:ext cx="3448146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1" y="454606"/>
            <a:ext cx="7200800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כָּל שִׁבְעַת הַיָּמִים אָדָם עוֹשֶׂה </a:t>
            </a:r>
            <a:r>
              <a:rPr lang="he-IL" sz="4000" b="1" dirty="0" err="1"/>
              <a:t>סֻכָּתו</a:t>
            </a:r>
            <a:r>
              <a:rPr lang="he-IL" sz="4000" b="1" dirty="0"/>
              <a:t>ֹ קֶבַע וּבֵיתוֹ עֲרַאי. </a:t>
            </a:r>
            <a:endParaRPr lang="en-US" sz="4000" dirty="0"/>
          </a:p>
          <a:p>
            <a:r>
              <a:rPr lang="he-IL" sz="4000" b="1" dirty="0"/>
              <a:t>יָרְדוּ גְּשָׁמִים, מֵאֵימָתַי מֻתָּר לִפַּנוֹת? </a:t>
            </a:r>
            <a:r>
              <a:rPr lang="he-IL" sz="4000" b="1" dirty="0" err="1"/>
              <a:t>מִשֶּׁתִּסְרַח</a:t>
            </a:r>
            <a:r>
              <a:rPr lang="he-IL" sz="4000" b="1" dirty="0"/>
              <a:t> הַמִּקְפָּה</a:t>
            </a:r>
            <a:r>
              <a:rPr lang="he-IL" sz="4000" b="1" dirty="0" smtClean="0"/>
              <a:t>.</a:t>
            </a:r>
          </a:p>
          <a:p>
            <a:endParaRPr lang="en-US" sz="4000" dirty="0"/>
          </a:p>
          <a:p>
            <a:r>
              <a:rPr lang="he-IL" sz="4000" b="1" dirty="0"/>
              <a:t>מָשְׁלוּ מָשָׁל: לְמָה הַדָּבָר דּוֹמֶה? </a:t>
            </a:r>
            <a:endParaRPr lang="en-US" sz="4000" dirty="0"/>
          </a:p>
          <a:p>
            <a:r>
              <a:rPr lang="he-IL" sz="4000" b="1" dirty="0"/>
              <a:t>לְעֶבֶד שֶׁבָּא לִמְזֹג כּוֹס לְרַבּוֹ, וְשָׁפַךְ לוֹ קִיתוֹן עַל פָּנָיו.</a:t>
            </a:r>
            <a:endParaRPr lang="en-US" sz="4000" dirty="0"/>
          </a:p>
          <a:p>
            <a:endParaRPr lang="he-IL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9512" y="2785119"/>
            <a:ext cx="3024336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000" dirty="0" smtClean="0"/>
              <a:t>כעת נסמן </a:t>
            </a:r>
            <a:r>
              <a:rPr lang="he-IL" sz="4000" dirty="0" smtClean="0"/>
              <a:t>את </a:t>
            </a:r>
            <a:r>
              <a:rPr lang="he-IL" sz="4000" dirty="0" smtClean="0"/>
              <a:t>הדינים</a:t>
            </a:r>
            <a:endParaRPr lang="he-IL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3539" y="2569675"/>
            <a:ext cx="3024336" cy="1754326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נסמן הפעם תחילה את המקרים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7" grpId="0" animBg="1"/>
      <p:bldP spid="29" grpId="0" animBg="1"/>
      <p:bldP spid="2" grpId="0" animBg="1"/>
      <p:bldP spid="31" grpId="0" animBg="1"/>
      <p:bldP spid="31" grpId="1" animBg="1"/>
      <p:bldP spid="36" grpId="0" animBg="1"/>
      <p:bldP spid="3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476</TotalTime>
  <Words>96</Words>
  <Application>Microsoft Office PowerPoint</Application>
  <PresentationFormat>‫הצגה על המסך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ב משנה ט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56</cp:revision>
  <dcterms:created xsi:type="dcterms:W3CDTF">2016-04-03T10:34:38Z</dcterms:created>
  <dcterms:modified xsi:type="dcterms:W3CDTF">2016-11-07T10:48:26Z</dcterms:modified>
</cp:coreProperties>
</file>