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ג </a:t>
            </a:r>
            <a:r>
              <a:rPr lang="he-IL" smtClean="0"/>
              <a:t>משנה א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דיני הלולב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מלבן מעוגל 31"/>
          <p:cNvSpPr/>
          <p:nvPr/>
        </p:nvSpPr>
        <p:spPr>
          <a:xfrm>
            <a:off x="7740289" y="827420"/>
            <a:ext cx="1152128" cy="536347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668344" y="1567483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6460976" y="1567483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037040" y="2077616"/>
            <a:ext cx="172819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211960" y="2090192"/>
            <a:ext cx="272903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732240" y="2635399"/>
            <a:ext cx="2140743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4674840" y="2636912"/>
            <a:ext cx="184137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6940996" y="3212976"/>
            <a:ext cx="188287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6460976" y="4238252"/>
            <a:ext cx="2350343" cy="55889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1835696" y="4797152"/>
            <a:ext cx="6929536" cy="504056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3059832" y="3758580"/>
            <a:ext cx="2797249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5868144" y="3789040"/>
            <a:ext cx="2952328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359532" y="4869160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4788024" y="4365104"/>
            <a:ext cx="130490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5516860" y="3212976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3347864" y="2636912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771800" y="2077616"/>
            <a:ext cx="1152128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004048" y="1556792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8280920" cy="5544616"/>
          </a:xfrm>
        </p:spPr>
        <p:txBody>
          <a:bodyPr>
            <a:noAutofit/>
          </a:bodyPr>
          <a:lstStyle/>
          <a:p>
            <a:r>
              <a:rPr lang="he-IL" sz="3600" b="1" dirty="0" smtClean="0"/>
              <a:t>לוּלָב</a:t>
            </a:r>
            <a:endParaRPr lang="en-US" sz="3600" dirty="0"/>
          </a:p>
          <a:p>
            <a:r>
              <a:rPr lang="he-IL" sz="3600" b="1" dirty="0"/>
              <a:t>הַגָּזוּל, וְהַיָּבֵשׁ – פָּסוּל</a:t>
            </a:r>
            <a:r>
              <a:rPr lang="en-US" sz="3600" b="1" dirty="0"/>
              <a:t>.</a:t>
            </a:r>
            <a:br>
              <a:rPr lang="en-US" sz="3600" b="1" dirty="0"/>
            </a:br>
            <a:r>
              <a:rPr lang="he-IL" sz="3600" b="1" dirty="0"/>
              <a:t>שֶׁל אֲשֵׁרָה, וְשֶׁל עִיר </a:t>
            </a:r>
            <a:r>
              <a:rPr lang="he-IL" sz="3600" b="1" dirty="0" err="1"/>
              <a:t>הַנִּדַּחַת</a:t>
            </a:r>
            <a:r>
              <a:rPr lang="he-IL" sz="3600" b="1" dirty="0"/>
              <a:t> – פָּסוּל</a:t>
            </a:r>
            <a:r>
              <a:rPr lang="en-US" sz="3600" b="1" dirty="0"/>
              <a:t>.</a:t>
            </a:r>
            <a:br>
              <a:rPr lang="en-US" sz="3600" b="1" dirty="0"/>
            </a:br>
            <a:r>
              <a:rPr lang="he-IL" sz="3600" b="1" dirty="0"/>
              <a:t>נִקְטַם רֹאשׁוֹ, נִפְרְצוּ עָלָיו – פָּסוּל</a:t>
            </a:r>
            <a:r>
              <a:rPr lang="en-US" sz="3600" b="1" dirty="0"/>
              <a:t>.</a:t>
            </a:r>
            <a:br>
              <a:rPr lang="en-US" sz="3600" b="1" dirty="0"/>
            </a:br>
            <a:r>
              <a:rPr lang="he-IL" sz="3600" b="1" dirty="0"/>
              <a:t>נִפְרְדוּ עָלָיו – כָּשֵׁר,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he-IL" sz="3600" b="1" dirty="0"/>
              <a:t>רְבִּי יְהוּדָה אוֹמֵר</a:t>
            </a:r>
            <a:r>
              <a:rPr lang="en-US" sz="3600" b="1" dirty="0" smtClean="0"/>
              <a:t>:</a:t>
            </a:r>
            <a:r>
              <a:rPr lang="he-IL" sz="3600" b="1" dirty="0" smtClean="0"/>
              <a:t> יֹאגְדֶנּוּ </a:t>
            </a:r>
            <a:r>
              <a:rPr lang="he-IL" sz="3600" b="1" dirty="0"/>
              <a:t>מִלְמַעְלָה</a:t>
            </a:r>
            <a:r>
              <a:rPr lang="en-US" sz="3600" b="1" dirty="0"/>
              <a:t>.</a:t>
            </a:r>
            <a:br>
              <a:rPr lang="en-US" sz="3600" b="1" dirty="0"/>
            </a:br>
            <a:r>
              <a:rPr lang="he-IL" sz="3600" b="1" dirty="0" err="1"/>
              <a:t>צִנֵּי</a:t>
            </a:r>
            <a:r>
              <a:rPr lang="he-IL" sz="3600" b="1" dirty="0"/>
              <a:t> הַר הַבַּרְזֶל – כְּשֵׁרוֹת</a:t>
            </a:r>
            <a:r>
              <a:rPr lang="en-US" sz="3600" b="1" dirty="0"/>
              <a:t>.</a:t>
            </a:r>
            <a:br>
              <a:rPr lang="en-US" sz="3600" b="1" dirty="0"/>
            </a:br>
            <a:r>
              <a:rPr lang="he-IL" sz="3600" b="1" dirty="0"/>
              <a:t>לוּלָב שֶׁיֶּשׁ בּוֹ שְׁלֹשָׁה טְפָחִים, כְּדֵי לְנַעֲנֵעַ בּוֹ – כָּשֵׁר</a:t>
            </a:r>
            <a:r>
              <a:rPr lang="en-US" sz="3600" b="1" dirty="0"/>
              <a:t>.</a:t>
            </a:r>
            <a:endParaRPr lang="en-US" sz="3600" dirty="0"/>
          </a:p>
          <a:p>
            <a:pPr algn="ctr"/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1947" y="1372126"/>
            <a:ext cx="15121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2016224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נתחיל באיתור מילות הדין.</a:t>
            </a:r>
          </a:p>
          <a:p>
            <a:pPr algn="ctr"/>
            <a:r>
              <a:rPr lang="he-IL" sz="2800" dirty="0" smtClean="0"/>
              <a:t>במשנה זו רוב מילות הדין קלות לזיהוי.</a:t>
            </a:r>
            <a:endParaRPr lang="he-IL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1974319"/>
            <a:ext cx="2016224" cy="224676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יש עוד מילות דין במשנה. אך קודם נסמן את האומר.</a:t>
            </a:r>
            <a:endParaRPr lang="he-IL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79512" y="1945575"/>
            <a:ext cx="2223864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לאחר האומר מופיע פעמים רבות דין. נסמן את מילות הדין שאחרי האומר.</a:t>
            </a:r>
            <a:endParaRPr lang="he-IL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283332" y="2204283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לאיזה מקרה מתייחס הדין: י</a:t>
            </a:r>
            <a:r>
              <a:rPr lang="he-IL" sz="2800" b="1" dirty="0" smtClean="0"/>
              <a:t>ֹאגְדֶנּוּ מִלְמַעְלָה?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271575" y="2265437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שאר המקרים שמופיעים במשנה</a:t>
            </a:r>
            <a:endParaRPr lang="he-IL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283332" y="2480880"/>
            <a:ext cx="2016224" cy="1384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ואחרונה חביבה, נסמן את הכותרת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6" grpId="0" animBg="1"/>
      <p:bldP spid="2" grpId="0" animBg="1"/>
      <p:bldP spid="4" grpId="0" animBg="1"/>
      <p:bldP spid="4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8" r="1348" b="5153"/>
          <a:stretch/>
        </p:blipFill>
        <p:spPr bwMode="auto">
          <a:xfrm>
            <a:off x="107504" y="1124744"/>
            <a:ext cx="8917224" cy="275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4288" y="1904413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והיבש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>
            <a:off x="7164288" y="263691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6012160" y="1844824"/>
            <a:ext cx="93610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של אשרה</a:t>
            </a:r>
            <a:endParaRPr lang="he-IL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148064" y="262762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3995936" y="263691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263691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כשר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187624" y="2627620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כשרות</a:t>
            </a:r>
            <a:endParaRPr lang="he-IL" dirty="0"/>
          </a:p>
        </p:txBody>
      </p:sp>
      <p:sp>
        <p:nvSpPr>
          <p:cNvPr id="36" name="TextBox 35"/>
          <p:cNvSpPr txBox="1"/>
          <p:nvPr/>
        </p:nvSpPr>
        <p:spPr>
          <a:xfrm>
            <a:off x="251520" y="262762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כשר</a:t>
            </a:r>
            <a:endParaRPr lang="he-IL" dirty="0"/>
          </a:p>
        </p:txBody>
      </p:sp>
      <p:sp>
        <p:nvSpPr>
          <p:cNvPr id="38" name="TextBox 37"/>
          <p:cNvSpPr txBox="1"/>
          <p:nvPr/>
        </p:nvSpPr>
        <p:spPr>
          <a:xfrm>
            <a:off x="3995936" y="1772816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נקטם ראשו</a:t>
            </a:r>
            <a:endParaRPr lang="he-IL" dirty="0"/>
          </a:p>
        </p:txBody>
      </p:sp>
      <p:sp>
        <p:nvSpPr>
          <p:cNvPr id="40" name="TextBox 39"/>
          <p:cNvSpPr txBox="1"/>
          <p:nvPr/>
        </p:nvSpPr>
        <p:spPr>
          <a:xfrm>
            <a:off x="3059832" y="1772816"/>
            <a:ext cx="855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נפרצו עליו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2195736" y="1772816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נפרדו עליו</a:t>
            </a:r>
            <a:endParaRPr lang="he-IL" dirty="0"/>
          </a:p>
        </p:txBody>
      </p:sp>
      <p:sp>
        <p:nvSpPr>
          <p:cNvPr id="44" name="TextBox 43"/>
          <p:cNvSpPr txBox="1"/>
          <p:nvPr/>
        </p:nvSpPr>
        <p:spPr>
          <a:xfrm>
            <a:off x="1187624" y="1772816"/>
            <a:ext cx="8640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 smtClean="0"/>
              <a:t>צני</a:t>
            </a:r>
            <a:r>
              <a:rPr lang="he-IL" dirty="0" smtClean="0"/>
              <a:t> הר הברזל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</TotalTime>
  <Words>96</Words>
  <Application>Microsoft Office PowerPoint</Application>
  <PresentationFormat>‫הצגה על המסך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פרק ג משנה א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34</cp:revision>
  <dcterms:created xsi:type="dcterms:W3CDTF">2016-04-03T10:34:38Z</dcterms:created>
  <dcterms:modified xsi:type="dcterms:W3CDTF">2016-11-08T08:58:02Z</dcterms:modified>
</cp:coreProperties>
</file>