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r>
              <a:rPr lang="he-IL" dirty="0" smtClean="0"/>
              <a:t>מסכת סוכה פרק ג משנה ב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דיני ההדס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מלבן מעוגל 31"/>
          <p:cNvSpPr/>
          <p:nvPr/>
        </p:nvSpPr>
        <p:spPr>
          <a:xfrm>
            <a:off x="7740289" y="827420"/>
            <a:ext cx="1152128" cy="53634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7668344" y="1567483"/>
            <a:ext cx="115212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מעוגל 23"/>
          <p:cNvSpPr/>
          <p:nvPr/>
        </p:nvSpPr>
        <p:spPr>
          <a:xfrm>
            <a:off x="6460976" y="1556792"/>
            <a:ext cx="115212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מעוגל 24"/>
          <p:cNvSpPr/>
          <p:nvPr/>
        </p:nvSpPr>
        <p:spPr>
          <a:xfrm>
            <a:off x="7037040" y="2204864"/>
            <a:ext cx="1728192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מעוגל 25"/>
          <p:cNvSpPr/>
          <p:nvPr/>
        </p:nvSpPr>
        <p:spPr>
          <a:xfrm>
            <a:off x="4211960" y="2204864"/>
            <a:ext cx="2729036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6679729" y="2924944"/>
            <a:ext cx="2140743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מעוגל 27"/>
          <p:cNvSpPr/>
          <p:nvPr/>
        </p:nvSpPr>
        <p:spPr>
          <a:xfrm>
            <a:off x="4674840" y="2924944"/>
            <a:ext cx="1841376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4067944" y="3481918"/>
            <a:ext cx="4737997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מעוגל 29"/>
          <p:cNvSpPr/>
          <p:nvPr/>
        </p:nvSpPr>
        <p:spPr>
          <a:xfrm>
            <a:off x="6940996" y="4238253"/>
            <a:ext cx="1870323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מעוגל 21"/>
          <p:cNvSpPr/>
          <p:nvPr/>
        </p:nvSpPr>
        <p:spPr>
          <a:xfrm>
            <a:off x="2771800" y="3542556"/>
            <a:ext cx="1080120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860032" y="4869160"/>
            <a:ext cx="3941227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מעוגל 18"/>
          <p:cNvSpPr/>
          <p:nvPr/>
        </p:nvSpPr>
        <p:spPr>
          <a:xfrm>
            <a:off x="5503726" y="4238252"/>
            <a:ext cx="1304900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2771800" y="2172392"/>
            <a:ext cx="1152128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5004048" y="1628800"/>
            <a:ext cx="1152128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280920" cy="5544616"/>
          </a:xfrm>
        </p:spPr>
        <p:txBody>
          <a:bodyPr>
            <a:noAutofit/>
          </a:bodyPr>
          <a:lstStyle/>
          <a:p>
            <a:r>
              <a:rPr lang="he-IL" sz="3600" b="1" dirty="0"/>
              <a:t>הֲדַס </a:t>
            </a:r>
            <a:endParaRPr lang="en-US" sz="3600" b="1" dirty="0"/>
          </a:p>
          <a:p>
            <a:r>
              <a:rPr lang="he-IL" sz="3600" b="1" dirty="0"/>
              <a:t>הַגָּזוּל, וְהַיָּבֵשׁ</a:t>
            </a:r>
            <a:r>
              <a:rPr lang="en-US" sz="3600" b="1" dirty="0"/>
              <a:t> - </a:t>
            </a:r>
            <a:r>
              <a:rPr lang="he-IL" sz="3600" b="1" dirty="0"/>
              <a:t>פָּסוּל</a:t>
            </a:r>
            <a:r>
              <a:rPr lang="en-US" sz="3600" b="1" dirty="0"/>
              <a:t>.</a:t>
            </a:r>
          </a:p>
          <a:p>
            <a:r>
              <a:rPr lang="he-IL" sz="3600" b="1" dirty="0"/>
              <a:t>שֶׁל אֲשֵׁרָה, וְשֶׁל עִיר </a:t>
            </a:r>
            <a:r>
              <a:rPr lang="he-IL" sz="3600" b="1" dirty="0" err="1"/>
              <a:t>הַנִּדַּחַת</a:t>
            </a:r>
            <a:r>
              <a:rPr lang="en-US" sz="3600" b="1" dirty="0"/>
              <a:t> - </a:t>
            </a:r>
            <a:r>
              <a:rPr lang="he-IL" sz="3600" b="1" dirty="0"/>
              <a:t>פָּסוּל</a:t>
            </a:r>
            <a:r>
              <a:rPr lang="en-US" sz="3600" b="1" dirty="0"/>
              <a:t>.</a:t>
            </a:r>
          </a:p>
          <a:p>
            <a:r>
              <a:rPr lang="he-IL" sz="3600" b="1" dirty="0"/>
              <a:t>נִקְטַם רֹאשׁו</a:t>
            </a:r>
            <a:r>
              <a:rPr lang="he-IL" sz="3600" b="1" dirty="0" smtClean="0"/>
              <a:t>, </a:t>
            </a:r>
            <a:r>
              <a:rPr lang="he-IL" sz="3600" b="1" dirty="0"/>
              <a:t>נִפְרְצוּ עָלָיו</a:t>
            </a:r>
            <a:r>
              <a:rPr lang="en-US" sz="3600" b="1" dirty="0"/>
              <a:t>,</a:t>
            </a:r>
          </a:p>
          <a:p>
            <a:r>
              <a:rPr lang="he-IL" sz="3600" b="1" dirty="0"/>
              <a:t>אוֹ שֶׁהָיוּ עֲנָבָיו מְרֻבּוֹת מֵעָלָיו</a:t>
            </a:r>
            <a:r>
              <a:rPr lang="en-US" sz="3600" b="1" dirty="0"/>
              <a:t> - </a:t>
            </a:r>
            <a:r>
              <a:rPr lang="he-IL" sz="3600" b="1" dirty="0"/>
              <a:t>פָּסוּל</a:t>
            </a:r>
            <a:r>
              <a:rPr lang="en-US" sz="3600" b="1" dirty="0"/>
              <a:t>.</a:t>
            </a:r>
          </a:p>
          <a:p>
            <a:r>
              <a:rPr lang="he-IL" sz="3600" b="1" dirty="0"/>
              <a:t>וְאִם מִעֲטָן</a:t>
            </a:r>
            <a:r>
              <a:rPr lang="en-US" sz="3600" b="1" dirty="0"/>
              <a:t> - </a:t>
            </a:r>
            <a:r>
              <a:rPr lang="he-IL" sz="3600" b="1" dirty="0"/>
              <a:t>כָּשֵׁר</a:t>
            </a:r>
            <a:r>
              <a:rPr lang="en-US" sz="3600" b="1" dirty="0"/>
              <a:t>.</a:t>
            </a:r>
          </a:p>
          <a:p>
            <a:r>
              <a:rPr lang="he-IL" sz="3600" b="1" dirty="0"/>
              <a:t>וְאֵין </a:t>
            </a:r>
            <a:r>
              <a:rPr lang="he-IL" sz="3600" b="1" dirty="0" err="1"/>
              <a:t>מְמַעֲטִין</a:t>
            </a:r>
            <a:r>
              <a:rPr lang="he-IL" sz="3600" b="1" dirty="0"/>
              <a:t> בְּיוֹם טוֹב</a:t>
            </a:r>
            <a:r>
              <a:rPr lang="en-US" sz="3600" b="1" dirty="0"/>
              <a:t>.</a:t>
            </a:r>
          </a:p>
          <a:p>
            <a:pPr algn="ctr"/>
            <a:endParaRPr lang="he-IL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2016224" cy="2246769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נתחיל באיתור מילות הדין.</a:t>
            </a:r>
          </a:p>
          <a:p>
            <a:pPr algn="ctr"/>
            <a:r>
              <a:rPr lang="he-IL" sz="2800" dirty="0" smtClean="0"/>
              <a:t>במשנה זו רוב מילות הדין קלות לזיהוי.</a:t>
            </a:r>
            <a:endParaRPr lang="he-IL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93921" y="2233027"/>
            <a:ext cx="2016224" cy="181588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נסמן את המקרים שמופיעים במשנה</a:t>
            </a:r>
            <a:endParaRPr lang="he-IL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179512" y="2419726"/>
            <a:ext cx="2016224" cy="138499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ואחרונה חביבה, נסמן את הכותרת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2" grpId="0" animBg="1"/>
      <p:bldP spid="20" grpId="0" animBg="1"/>
      <p:bldP spid="19" grpId="0" animBg="1"/>
      <p:bldP spid="16" grpId="0" animBg="1"/>
      <p:bldP spid="2" grpId="0" animBg="1"/>
      <p:bldP spid="4" grpId="0" animBg="1"/>
      <p:bldP spid="4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988840"/>
            <a:ext cx="8762739" cy="304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28384" y="270892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הגזול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270892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והיבש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6948264" y="3284984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6012160" y="2564904"/>
            <a:ext cx="7920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של אשרה</a:t>
            </a:r>
            <a:endParaRPr lang="he-IL" dirty="0"/>
          </a:p>
        </p:txBody>
      </p:sp>
      <p:sp>
        <p:nvSpPr>
          <p:cNvPr id="29" name="TextBox 28"/>
          <p:cNvSpPr txBox="1"/>
          <p:nvPr/>
        </p:nvSpPr>
        <p:spPr>
          <a:xfrm>
            <a:off x="4860032" y="2564904"/>
            <a:ext cx="1008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ושל עיר </a:t>
            </a:r>
            <a:r>
              <a:rPr lang="he-IL" dirty="0" err="1" smtClean="0"/>
              <a:t>הנדחת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5004048" y="3284984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4139952" y="2564904"/>
            <a:ext cx="7920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נקטם ראשו</a:t>
            </a:r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3059832" y="2564904"/>
            <a:ext cx="7920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נפרצו עליו</a:t>
            </a:r>
            <a:endParaRPr lang="he-IL" dirty="0"/>
          </a:p>
        </p:txBody>
      </p:sp>
      <p:sp>
        <p:nvSpPr>
          <p:cNvPr id="39" name="TextBox 38"/>
          <p:cNvSpPr txBox="1"/>
          <p:nvPr/>
        </p:nvSpPr>
        <p:spPr>
          <a:xfrm>
            <a:off x="1979712" y="334770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פסול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  <p:bldP spid="27" grpId="0"/>
      <p:bldP spid="29" grpId="0"/>
      <p:bldP spid="31" grpId="0"/>
      <p:bldP spid="33" grpId="0"/>
      <p:bldP spid="37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89</Words>
  <Application>Microsoft Office PowerPoint</Application>
  <PresentationFormat>‫הצגה על המסך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פרק ג משנה ב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36</cp:revision>
  <dcterms:created xsi:type="dcterms:W3CDTF">2016-04-03T10:34:38Z</dcterms:created>
  <dcterms:modified xsi:type="dcterms:W3CDTF">2016-11-08T09:04:12Z</dcterms:modified>
</cp:coreProperties>
</file>