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ג משנה ג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דיני הערבה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מלבן מעוגל 30"/>
          <p:cNvSpPr/>
          <p:nvPr/>
        </p:nvSpPr>
        <p:spPr>
          <a:xfrm>
            <a:off x="4067945" y="4238253"/>
            <a:ext cx="331236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7236297" y="4869160"/>
            <a:ext cx="158417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מעוגל 31"/>
          <p:cNvSpPr/>
          <p:nvPr/>
        </p:nvSpPr>
        <p:spPr>
          <a:xfrm>
            <a:off x="7740289" y="827420"/>
            <a:ext cx="1152128" cy="536347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7668344" y="1567483"/>
            <a:ext cx="11521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6460976" y="1556792"/>
            <a:ext cx="1152128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037040" y="2204864"/>
            <a:ext cx="1728192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4211960" y="2204864"/>
            <a:ext cx="2729036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6679729" y="2924944"/>
            <a:ext cx="2140743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מעוגל 27"/>
          <p:cNvSpPr/>
          <p:nvPr/>
        </p:nvSpPr>
        <p:spPr>
          <a:xfrm>
            <a:off x="4499992" y="2924944"/>
            <a:ext cx="2016224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7236296" y="3481918"/>
            <a:ext cx="1569645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7452320" y="4238253"/>
            <a:ext cx="1358999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5724127" y="4869160"/>
            <a:ext cx="1221805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5641032" y="3481918"/>
            <a:ext cx="130490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2771800" y="2172392"/>
            <a:ext cx="1152128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5004048" y="1556792"/>
            <a:ext cx="1152128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12009" y="764704"/>
            <a:ext cx="8280920" cy="5544616"/>
          </a:xfrm>
        </p:spPr>
        <p:txBody>
          <a:bodyPr>
            <a:noAutofit/>
          </a:bodyPr>
          <a:lstStyle/>
          <a:p>
            <a:r>
              <a:rPr lang="he-IL" sz="3600" b="1" dirty="0"/>
              <a:t>עֲרָבָה</a:t>
            </a:r>
            <a:endParaRPr lang="en-US" sz="3600" b="1" dirty="0"/>
          </a:p>
          <a:p>
            <a:r>
              <a:rPr lang="he-IL" sz="3600" b="1" dirty="0"/>
              <a:t>גְזוּלָה, וִיבֵשָׁה</a:t>
            </a:r>
            <a:r>
              <a:rPr lang="en-US" sz="3600" b="1" dirty="0"/>
              <a:t> - </a:t>
            </a:r>
            <a:r>
              <a:rPr lang="he-IL" sz="3600" b="1" dirty="0"/>
              <a:t>פְּסוּלָה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שֶׁל אֲשֵׁרָה, וְשֶׁל עִיר </a:t>
            </a:r>
            <a:r>
              <a:rPr lang="he-IL" sz="3600" b="1" dirty="0" err="1"/>
              <a:t>הַנִּדַּחַת</a:t>
            </a:r>
            <a:r>
              <a:rPr lang="en-US" sz="3600" b="1" dirty="0"/>
              <a:t> - </a:t>
            </a:r>
            <a:r>
              <a:rPr lang="he-IL" sz="3600" b="1" dirty="0"/>
              <a:t>פְּסוּלָה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נִקְטַם רֹאשָׁהּ, נִפְרְצוּ עָלֶיהָ, </a:t>
            </a:r>
            <a:endParaRPr lang="he-IL" sz="3600" b="1" dirty="0" smtClean="0"/>
          </a:p>
          <a:p>
            <a:r>
              <a:rPr lang="he-IL" sz="3600" b="1" dirty="0" smtClean="0"/>
              <a:t>וְהַצַּפְצָפָה</a:t>
            </a:r>
            <a:r>
              <a:rPr lang="en-US" sz="3600" b="1" dirty="0" smtClean="0"/>
              <a:t> </a:t>
            </a:r>
            <a:r>
              <a:rPr lang="en-US" sz="3600" b="1" dirty="0"/>
              <a:t>- </a:t>
            </a:r>
            <a:r>
              <a:rPr lang="he-IL" sz="3600" b="1" dirty="0"/>
              <a:t>פְּסוּלָה</a:t>
            </a:r>
            <a:r>
              <a:rPr lang="en-US" sz="3600" b="1" dirty="0"/>
              <a:t>.</a:t>
            </a:r>
          </a:p>
          <a:p>
            <a:r>
              <a:rPr lang="he-IL" sz="3600" b="1" dirty="0"/>
              <a:t>כְּמוּשָׁה, וְשֶׁנָּשְׁרוּ מִקְצָת עָלֶיהָ, </a:t>
            </a:r>
            <a:endParaRPr lang="he-IL" sz="3600" b="1" dirty="0" smtClean="0"/>
          </a:p>
          <a:p>
            <a:r>
              <a:rPr lang="he-IL" sz="3600" b="1" dirty="0" smtClean="0"/>
              <a:t>וְשֶׁל </a:t>
            </a:r>
            <a:r>
              <a:rPr lang="he-IL" sz="3600" b="1" dirty="0"/>
              <a:t>בַּעַל </a:t>
            </a:r>
            <a:r>
              <a:rPr lang="en-US" sz="3600" b="1" dirty="0"/>
              <a:t>– </a:t>
            </a:r>
            <a:r>
              <a:rPr lang="he-IL" sz="3600" b="1" dirty="0"/>
              <a:t>כְּשֵׁרָה. </a:t>
            </a:r>
            <a:endParaRPr lang="en-US" sz="3600" b="1" dirty="0"/>
          </a:p>
          <a:p>
            <a:pPr algn="ctr"/>
            <a:endParaRPr lang="he-IL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2016224" cy="224676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נתחיל באיתור מילות הדין.</a:t>
            </a:r>
          </a:p>
          <a:p>
            <a:pPr algn="ctr"/>
            <a:r>
              <a:rPr lang="he-IL" sz="2800" dirty="0" smtClean="0"/>
              <a:t>במשנה זו רוב מילות הדין קלות לזיהוי.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93921" y="2233027"/>
            <a:ext cx="2016224" cy="181588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המקרים שמופיעים במשנה</a:t>
            </a:r>
            <a:endParaRPr lang="he-IL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179512" y="2419726"/>
            <a:ext cx="2016224" cy="138499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ואחרונה חביבה, נסמן את הכותרת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20" grpId="0" animBg="1"/>
      <p:bldP spid="19" grpId="0" animBg="1"/>
      <p:bldP spid="16" grpId="0" animBg="1"/>
      <p:bldP spid="2" grpId="0" animBg="1"/>
      <p:bldP spid="4" grpId="0" animBg="1"/>
      <p:bldP spid="4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8949625" cy="185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44408" y="2420888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ערבה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8299788" y="3119669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גזולה</a:t>
            </a:r>
            <a:endParaRPr lang="he-IL" dirty="0"/>
          </a:p>
        </p:txBody>
      </p:sp>
      <p:sp>
        <p:nvSpPr>
          <p:cNvPr id="24" name="TextBox 23"/>
          <p:cNvSpPr txBox="1"/>
          <p:nvPr/>
        </p:nvSpPr>
        <p:spPr>
          <a:xfrm>
            <a:off x="7452320" y="3119669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ויבשה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7452320" y="378904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פסולה</a:t>
            </a:r>
            <a:endParaRPr lang="he-IL" dirty="0"/>
          </a:p>
        </p:txBody>
      </p:sp>
      <p:sp>
        <p:nvSpPr>
          <p:cNvPr id="29" name="TextBox 28"/>
          <p:cNvSpPr txBox="1"/>
          <p:nvPr/>
        </p:nvSpPr>
        <p:spPr>
          <a:xfrm>
            <a:off x="6570200" y="3026025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של אשרה</a:t>
            </a:r>
            <a:endParaRPr lang="he-IL" dirty="0"/>
          </a:p>
        </p:txBody>
      </p:sp>
      <p:sp>
        <p:nvSpPr>
          <p:cNvPr id="31" name="TextBox 30"/>
          <p:cNvSpPr txBox="1"/>
          <p:nvPr/>
        </p:nvSpPr>
        <p:spPr>
          <a:xfrm>
            <a:off x="5436096" y="3026025"/>
            <a:ext cx="9361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ושל עיר </a:t>
            </a:r>
            <a:r>
              <a:rPr lang="he-IL" dirty="0" err="1" smtClean="0"/>
              <a:t>הנדחת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5652120" y="379831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פסולה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4788024" y="2996952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נקטם ראשה</a:t>
            </a:r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3839845" y="3026025"/>
            <a:ext cx="7200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נפרצו עליה</a:t>
            </a:r>
            <a:endParaRPr lang="he-IL" dirty="0"/>
          </a:p>
        </p:txBody>
      </p:sp>
      <p:sp>
        <p:nvSpPr>
          <p:cNvPr id="39" name="TextBox 38"/>
          <p:cNvSpPr txBox="1"/>
          <p:nvPr/>
        </p:nvSpPr>
        <p:spPr>
          <a:xfrm>
            <a:off x="2655063" y="3068960"/>
            <a:ext cx="10528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והצפצפה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2915816" y="379831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פסולה</a:t>
            </a:r>
            <a:endParaRPr lang="he-IL" dirty="0"/>
          </a:p>
        </p:txBody>
      </p:sp>
      <p:sp>
        <p:nvSpPr>
          <p:cNvPr id="43" name="TextBox 42"/>
          <p:cNvSpPr txBox="1"/>
          <p:nvPr/>
        </p:nvSpPr>
        <p:spPr>
          <a:xfrm>
            <a:off x="1938140" y="3108667"/>
            <a:ext cx="8400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כמושה</a:t>
            </a:r>
            <a:endParaRPr lang="he-IL" dirty="0"/>
          </a:p>
        </p:txBody>
      </p:sp>
      <p:sp>
        <p:nvSpPr>
          <p:cNvPr id="45" name="TextBox 44"/>
          <p:cNvSpPr txBox="1"/>
          <p:nvPr/>
        </p:nvSpPr>
        <p:spPr>
          <a:xfrm>
            <a:off x="899592" y="3060249"/>
            <a:ext cx="10385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ושנשרו מקצת עליה</a:t>
            </a:r>
            <a:endParaRPr lang="he-IL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102444" y="3068960"/>
            <a:ext cx="9411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ושל בעל</a:t>
            </a:r>
            <a:endParaRPr lang="he-IL" dirty="0"/>
          </a:p>
        </p:txBody>
      </p:sp>
      <p:sp>
        <p:nvSpPr>
          <p:cNvPr id="50" name="TextBox 49"/>
          <p:cNvSpPr txBox="1"/>
          <p:nvPr/>
        </p:nvSpPr>
        <p:spPr>
          <a:xfrm>
            <a:off x="221084" y="379831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כשרה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4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5" grpId="0"/>
      <p:bldP spid="49" grpId="0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319</TotalTime>
  <Words>95</Words>
  <Application>Microsoft Office PowerPoint</Application>
  <PresentationFormat>‫הצגה על המסך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פרק ג משנה ג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40</cp:revision>
  <dcterms:created xsi:type="dcterms:W3CDTF">2016-04-03T10:34:38Z</dcterms:created>
  <dcterms:modified xsi:type="dcterms:W3CDTF">2016-11-08T09:10:46Z</dcterms:modified>
</cp:coreProperties>
</file>