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ג משנה </a:t>
            </a:r>
            <a:r>
              <a:rPr lang="he-IL" dirty="0" smtClean="0"/>
              <a:t>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אמירת הלל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לבן מעוגל 20"/>
          <p:cNvSpPr/>
          <p:nvPr/>
        </p:nvSpPr>
        <p:spPr>
          <a:xfrm>
            <a:off x="1854685" y="1865909"/>
            <a:ext cx="7056784" cy="110527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4067944" y="3789040"/>
            <a:ext cx="4824536" cy="56768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2051720" y="548680"/>
            <a:ext cx="6840761" cy="1224136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4535996" y="4365104"/>
            <a:ext cx="4375473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00371" y="495619"/>
            <a:ext cx="7200800" cy="5926722"/>
          </a:xfrm>
        </p:spPr>
        <p:txBody>
          <a:bodyPr>
            <a:noAutofit/>
          </a:bodyPr>
          <a:lstStyle/>
          <a:p>
            <a:r>
              <a:rPr lang="he-IL" sz="4000" b="1" dirty="0"/>
              <a:t>מִי שֶׁהָיָה עֶבֶד אוֹ </a:t>
            </a:r>
            <a:r>
              <a:rPr lang="he-IL" sz="4000" b="1" dirty="0" err="1"/>
              <a:t>אִשָּׁה</a:t>
            </a:r>
            <a:r>
              <a:rPr lang="he-IL" sz="4000" b="1" dirty="0"/>
              <a:t> אוֹ קָטָן מַקְרִין אוֹתוֹ</a:t>
            </a:r>
            <a:r>
              <a:rPr lang="en-US" sz="4000" b="1" dirty="0"/>
              <a:t>,</a:t>
            </a:r>
            <a:br>
              <a:rPr lang="en-US" sz="4000" b="1" dirty="0"/>
            </a:br>
            <a:r>
              <a:rPr lang="he-IL" sz="4000" b="1" dirty="0"/>
              <a:t>עוֹנֶה אַחֲרֵיהֶן מַה שֶּׁהֵן </a:t>
            </a:r>
            <a:r>
              <a:rPr lang="he-IL" sz="4000" b="1" dirty="0" err="1"/>
              <a:t>אוֹמְרִין</a:t>
            </a:r>
            <a:r>
              <a:rPr lang="he-IL" sz="4000" b="1" dirty="0"/>
              <a:t> </a:t>
            </a:r>
            <a:r>
              <a:rPr lang="en-US" sz="4000" b="1" dirty="0"/>
              <a:t>– </a:t>
            </a:r>
            <a:r>
              <a:rPr lang="he-IL" sz="4000" b="1" dirty="0"/>
              <a:t>וּתְהִי לוֹ מְאֵרָה</a:t>
            </a:r>
            <a:r>
              <a:rPr lang="en-US" sz="4000" b="1" dirty="0"/>
              <a:t>!</a:t>
            </a:r>
            <a:br>
              <a:rPr lang="en-US" sz="4000" b="1" dirty="0"/>
            </a:br>
            <a:endParaRPr lang="en-US" sz="4000" dirty="0"/>
          </a:p>
          <a:p>
            <a:r>
              <a:rPr lang="he-IL" sz="4000" b="1" dirty="0"/>
              <a:t>אִם הָיָה גָדוֹל מַקְרֶא אוֹתוֹ</a:t>
            </a:r>
            <a:r>
              <a:rPr lang="en-US" sz="4000" b="1" dirty="0"/>
              <a:t>,</a:t>
            </a:r>
            <a:br>
              <a:rPr lang="en-US" sz="4000" b="1" dirty="0"/>
            </a:br>
            <a:r>
              <a:rPr lang="he-IL" sz="4000" b="1" dirty="0"/>
              <a:t>עוֹנֶה אַחֲרָיו: "הַלְלוּיָהּ</a:t>
            </a:r>
            <a:r>
              <a:rPr lang="en-US" sz="4000" b="1" dirty="0"/>
              <a:t>"</a:t>
            </a:r>
            <a:r>
              <a:rPr lang="he-IL" sz="4000" b="1" dirty="0" smtClean="0"/>
              <a:t>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3383" y="1231114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6682" y="3061953"/>
            <a:ext cx="2895158" cy="2062103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כעת נסמן את המספרים שמופיעים במשנה – אלו הם הדינים!</a:t>
            </a:r>
            <a:endParaRPr lang="he-IL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79512" y="3061953"/>
            <a:ext cx="3024336" cy="286232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נסמן תחילה את </a:t>
            </a:r>
            <a:r>
              <a:rPr lang="he-IL" sz="3600" dirty="0" smtClean="0"/>
              <a:t>המקרים. </a:t>
            </a:r>
          </a:p>
          <a:p>
            <a:pPr algn="ctr"/>
            <a:r>
              <a:rPr lang="he-IL" sz="3600" dirty="0" smtClean="0"/>
              <a:t>המילה </a:t>
            </a:r>
            <a:r>
              <a:rPr lang="he-IL" sz="3600" b="1" dirty="0" smtClean="0"/>
              <a:t>היה</a:t>
            </a:r>
            <a:r>
              <a:rPr lang="he-IL" sz="3600" dirty="0" smtClean="0"/>
              <a:t> תעזור לנו לזהות אותם.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29" grpId="0" animBg="1"/>
      <p:bldP spid="2" grpId="0" animBg="1"/>
      <p:bldP spid="31" grpId="0" animBg="1"/>
      <p:bldP spid="31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20253"/>
              </p:ext>
            </p:extLst>
          </p:nvPr>
        </p:nvGraphicFramePr>
        <p:xfrm>
          <a:off x="2339752" y="1556792"/>
          <a:ext cx="5791200" cy="29969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701967"/>
                <a:gridCol w="3089233"/>
              </a:tblGrid>
              <a:tr h="4460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dirty="0">
                          <a:solidFill>
                            <a:schemeClr val="tx1"/>
                          </a:solidFill>
                          <a:effectLst/>
                        </a:rPr>
                        <a:t>מקרה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dirty="0">
                          <a:solidFill>
                            <a:schemeClr val="tx1"/>
                          </a:solidFill>
                          <a:effectLst/>
                        </a:rPr>
                        <a:t>דין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14982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e-IL" sz="2200" dirty="0" smtClean="0">
                          <a:solidFill>
                            <a:schemeClr val="tx1"/>
                          </a:solidFill>
                          <a:effectLst/>
                        </a:rPr>
                        <a:t>מִי שֶׁהָיָה ____ אוֹ ____ אוֹ ____ מַקְרִין אוֹתוֹ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עוֹנֶה אַחֲרֵיהֶן _________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 וּתְהִי לוֹ מְאֵרָה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!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10527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e-IL" sz="2200" dirty="0" smtClean="0">
                          <a:solidFill>
                            <a:schemeClr val="tx1"/>
                          </a:solidFill>
                          <a:effectLst/>
                        </a:rPr>
                        <a:t>אִם הָיָה ____ מַקְרֶא אוֹתוֹ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עוֹנֶה אַחֲרָיו: _________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44208" y="2348880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עֶבֶד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6908494" y="2728178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 קָטָן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234888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err="1"/>
              <a:t>אִשָּׁה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195736" y="2164214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מַה שֶּׁהֵן </a:t>
            </a:r>
            <a:r>
              <a:rPr lang="he-IL" b="1" dirty="0" err="1"/>
              <a:t>אוֹמְרִין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6372200" y="3635732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גָדוֹל 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2627784" y="3757682"/>
            <a:ext cx="11996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"הַלְלוּיָהּ</a:t>
            </a:r>
            <a:r>
              <a:rPr lang="en-US" b="1" dirty="0"/>
              <a:t>"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4" grpId="0"/>
      <p:bldP spid="15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78</Words>
  <Application>Microsoft Office PowerPoint</Application>
  <PresentationFormat>‫הצגה על המסך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ג משנה י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59</cp:revision>
  <dcterms:created xsi:type="dcterms:W3CDTF">2016-04-03T10:34:38Z</dcterms:created>
  <dcterms:modified xsi:type="dcterms:W3CDTF">2016-11-07T12:05:04Z</dcterms:modified>
</cp:coreProperties>
</file>