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ג משנה </a:t>
            </a:r>
            <a:r>
              <a:rPr lang="he-IL" dirty="0" smtClean="0"/>
              <a:t>טו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שמירה על טריות ארבעת המינים ודין נטילת לולב לקטן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מלבן מעוגל 26"/>
          <p:cNvSpPr/>
          <p:nvPr/>
        </p:nvSpPr>
        <p:spPr>
          <a:xfrm>
            <a:off x="3115733" y="605540"/>
            <a:ext cx="5814541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668344" y="2639685"/>
            <a:ext cx="1299814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7308303" y="3212976"/>
            <a:ext cx="1621971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" name="מלבן מעוגל 24"/>
          <p:cNvSpPr/>
          <p:nvPr/>
        </p:nvSpPr>
        <p:spPr>
          <a:xfrm>
            <a:off x="7380312" y="3869430"/>
            <a:ext cx="1512168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6084168" y="5229200"/>
            <a:ext cx="2808312" cy="56768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4932040" y="1268760"/>
            <a:ext cx="3960440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5868144" y="2645294"/>
            <a:ext cx="1584176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5508104" y="3212976"/>
            <a:ext cx="1539664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5652120" y="3869430"/>
            <a:ext cx="1656184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5868144" y="1988840"/>
            <a:ext cx="3024336" cy="56768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4067944" y="5229942"/>
            <a:ext cx="1971712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0" y="548680"/>
            <a:ext cx="7200800" cy="5926722"/>
          </a:xfrm>
        </p:spPr>
        <p:txBody>
          <a:bodyPr>
            <a:noAutofit/>
          </a:bodyPr>
          <a:lstStyle/>
          <a:p>
            <a:r>
              <a:rPr lang="he-IL" sz="3600" b="1" dirty="0"/>
              <a:t>מְקַבֶּלֶת </a:t>
            </a:r>
            <a:r>
              <a:rPr lang="he-IL" sz="3600" b="1" dirty="0" err="1"/>
              <a:t>אִשָּׁה</a:t>
            </a:r>
            <a:r>
              <a:rPr lang="he-IL" sz="3600" b="1" dirty="0"/>
              <a:t> מִיַּד בְּנָהּ וּמִיַּד </a:t>
            </a:r>
            <a:r>
              <a:rPr lang="he-IL" sz="3600" b="1" dirty="0" smtClean="0"/>
              <a:t>בַּעְלָהּ -</a:t>
            </a:r>
            <a:endParaRPr lang="en-US" sz="3600" b="1" dirty="0"/>
          </a:p>
          <a:p>
            <a:r>
              <a:rPr lang="he-IL" sz="3600" b="1" dirty="0"/>
              <a:t>וּמַחְזִירַתּוּ לַמַּיִם בַּשַּׁבָּת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r>
              <a:rPr lang="he-IL" sz="3600" b="1" dirty="0"/>
              <a:t>רַבִּי יְהוּדָה אוֹמֵר</a:t>
            </a:r>
            <a:r>
              <a:rPr lang="en-US" sz="3600" b="1" dirty="0"/>
              <a:t>:</a:t>
            </a:r>
          </a:p>
          <a:p>
            <a:r>
              <a:rPr lang="he-IL" sz="3600" b="1" dirty="0"/>
              <a:t>בַּשַּׁבָּת</a:t>
            </a:r>
            <a:r>
              <a:rPr lang="en-US" sz="3600" b="1" dirty="0"/>
              <a:t> -  </a:t>
            </a:r>
            <a:r>
              <a:rPr lang="he-IL" sz="3600" b="1" dirty="0" err="1"/>
              <a:t>מַחֲזִירִין</a:t>
            </a:r>
            <a:r>
              <a:rPr lang="en-US" sz="3600" b="1" dirty="0"/>
              <a:t>,</a:t>
            </a:r>
          </a:p>
          <a:p>
            <a:r>
              <a:rPr lang="he-IL" sz="3600" b="1" dirty="0"/>
              <a:t>בְּיוֹם טוֹב - </a:t>
            </a:r>
            <a:r>
              <a:rPr lang="he-IL" sz="3600" b="1" dirty="0" err="1"/>
              <a:t>מוֹסִיפִין</a:t>
            </a:r>
            <a:r>
              <a:rPr lang="en-US" sz="3600" b="1" dirty="0"/>
              <a:t>,</a:t>
            </a:r>
          </a:p>
          <a:p>
            <a:r>
              <a:rPr lang="he-IL" sz="3600" b="1" dirty="0"/>
              <a:t>וּבַמּוֹעֵד</a:t>
            </a:r>
            <a:r>
              <a:rPr lang="en-US" sz="3600" b="1" dirty="0"/>
              <a:t>-  </a:t>
            </a:r>
            <a:r>
              <a:rPr lang="he-IL" sz="3600" b="1" dirty="0" smtClean="0"/>
              <a:t> מַחֲלִיפִין</a:t>
            </a:r>
            <a:r>
              <a:rPr lang="en-US" sz="3600" b="1" dirty="0" smtClean="0"/>
              <a:t>.</a:t>
            </a:r>
            <a:endParaRPr lang="he-IL" sz="3600" b="1" dirty="0" smtClean="0"/>
          </a:p>
          <a:p>
            <a:endParaRPr lang="en-US" sz="3600" b="1" dirty="0"/>
          </a:p>
          <a:p>
            <a:r>
              <a:rPr lang="he-IL" sz="3600" b="1" dirty="0"/>
              <a:t>קָטָן הַיּוֹדֵעַ לְנַעֲנֵעַ </a:t>
            </a:r>
            <a:r>
              <a:rPr lang="he-IL" sz="3600" b="1" dirty="0" err="1"/>
              <a:t>חַיָּב</a:t>
            </a:r>
            <a:r>
              <a:rPr lang="he-IL" sz="3600" b="1" dirty="0"/>
              <a:t> בַּלּוּלָב</a:t>
            </a:r>
            <a:r>
              <a:rPr lang="en-US" sz="3600" b="1" dirty="0"/>
              <a:t>.</a:t>
            </a:r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383" y="1231114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7972" y="3933056"/>
            <a:ext cx="2895158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כעת נסמן את מילות הדין. בסוף המשנה יש מילת דין אחת שקל לנו לזהות</a:t>
            </a:r>
            <a:endParaRPr lang="he-IL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1691516"/>
            <a:ext cx="151216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860" y="2204864"/>
            <a:ext cx="2895158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נתחיל בסימון האומר</a:t>
            </a:r>
            <a:endParaRPr lang="he-IL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619" y="2824278"/>
            <a:ext cx="2895158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שאר מילות הדין קצת יותר קשות לזיהוי. נתרכז היטב..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1397" y="2330204"/>
            <a:ext cx="3024336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המילים שעדיין לא סומנו הן </a:t>
            </a:r>
            <a:r>
              <a:rPr lang="he-IL" sz="3600" dirty="0" smtClean="0"/>
              <a:t>המקרים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19" grpId="0" animBg="1"/>
      <p:bldP spid="20" grpId="0" animBg="1"/>
      <p:bldP spid="21" grpId="0" animBg="1"/>
      <p:bldP spid="17" grpId="0" animBg="1"/>
      <p:bldP spid="13" grpId="0" animBg="1"/>
      <p:bldP spid="31" grpId="0" animBg="1"/>
      <p:bldP spid="31" grpId="1" animBg="1"/>
      <p:bldP spid="15" grpId="0" animBg="1"/>
      <p:bldP spid="15" grpId="1" animBg="1"/>
      <p:bldP spid="18" grpId="0" animBg="1"/>
      <p:bldP spid="18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" t="3511" r="2576" b="4104"/>
          <a:stretch/>
        </p:blipFill>
        <p:spPr bwMode="auto">
          <a:xfrm>
            <a:off x="611560" y="1490663"/>
            <a:ext cx="8208912" cy="46746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6295" y="2760601"/>
            <a:ext cx="13638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וּמַחְזִירַתּוּ לַמַּיִם בַּשַּׁבָּת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4077072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בַּשַּׁבָּת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5373216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err="1" smtClean="0"/>
              <a:t>מַחֲזִירִין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96905" y="4081150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בְּיוֹם </a:t>
            </a:r>
            <a:r>
              <a:rPr lang="he-IL" sz="2400" b="1" dirty="0" smtClean="0"/>
              <a:t>טוֹב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5373216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err="1" smtClean="0"/>
              <a:t>מוֹסִיפִין</a:t>
            </a:r>
            <a:endParaRPr lang="he-I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72073" y="4077072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וּבַמּוֹעֵד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5373100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מַחֲלִיפִין</a:t>
            </a:r>
            <a:endParaRPr lang="he-I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5" y="1556792"/>
            <a:ext cx="136382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קָטָן הַיּוֹדֵעַ </a:t>
            </a:r>
            <a:r>
              <a:rPr lang="he-IL" sz="2400" b="1" dirty="0" smtClean="0"/>
              <a:t>לְנַעֲנֵעַ</a:t>
            </a:r>
            <a:endParaRPr lang="en-US" sz="2400" b="1" dirty="0"/>
          </a:p>
          <a:p>
            <a:endParaRPr lang="he-I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852935"/>
            <a:ext cx="1363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err="1" smtClean="0"/>
              <a:t>חַיָּב</a:t>
            </a:r>
            <a:r>
              <a:rPr lang="he-IL" sz="2400" b="1" dirty="0" smtClean="0"/>
              <a:t> בַּלּוּלָב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524</TotalTime>
  <Words>99</Words>
  <Application>Microsoft Office PowerPoint</Application>
  <PresentationFormat>‫הצגה על המסך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ג משנה טו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63</cp:revision>
  <dcterms:created xsi:type="dcterms:W3CDTF">2016-04-03T10:34:38Z</dcterms:created>
  <dcterms:modified xsi:type="dcterms:W3CDTF">2016-11-08T08:47:47Z</dcterms:modified>
</cp:coreProperties>
</file>