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bookmarkIdSeed="2">
  <p:sldMasterIdLst>
    <p:sldMasterId id="2147483660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00CC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14" d="100"/>
          <a:sy n="114" d="100"/>
        </p:scale>
        <p:origin x="-378" y="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39552" y="908720"/>
            <a:ext cx="7851648" cy="1828800"/>
          </a:xfrm>
        </p:spPr>
        <p:txBody>
          <a:bodyPr/>
          <a:lstStyle/>
          <a:p>
            <a:pPr algn="ctr"/>
            <a:r>
              <a:rPr lang="he-IL" dirty="0" smtClean="0"/>
              <a:t>מסכת סוכה </a:t>
            </a:r>
            <a:br>
              <a:rPr lang="he-IL" dirty="0" smtClean="0"/>
            </a:br>
            <a:r>
              <a:rPr lang="he-IL" dirty="0" smtClean="0"/>
              <a:t>פרק ג משנה </a:t>
            </a:r>
            <a:r>
              <a:rPr lang="he-IL" dirty="0" smtClean="0"/>
              <a:t>טו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67544" y="3284984"/>
            <a:ext cx="7854696" cy="1752600"/>
          </a:xfrm>
        </p:spPr>
        <p:txBody>
          <a:bodyPr>
            <a:noAutofit/>
          </a:bodyPr>
          <a:lstStyle/>
          <a:p>
            <a:pPr algn="ctr"/>
            <a:r>
              <a:rPr lang="he-IL" sz="5400" dirty="0" smtClean="0"/>
              <a:t>שמירה על טריות ארבעת המינים ודין נטילת לולב לקטן</a:t>
            </a:r>
            <a:endParaRPr lang="he-IL" sz="5400" dirty="0"/>
          </a:p>
        </p:txBody>
      </p:sp>
    </p:spTree>
    <p:extLst>
      <p:ext uri="{BB962C8B-B14F-4D97-AF65-F5344CB8AC3E}">
        <p14:creationId xmlns:p14="http://schemas.microsoft.com/office/powerpoint/2010/main" val="321030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מלבן מעוגל 26"/>
          <p:cNvSpPr/>
          <p:nvPr/>
        </p:nvSpPr>
        <p:spPr>
          <a:xfrm>
            <a:off x="3115733" y="605540"/>
            <a:ext cx="5814541" cy="567682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מלבן מעוגל 22"/>
          <p:cNvSpPr/>
          <p:nvPr/>
        </p:nvSpPr>
        <p:spPr>
          <a:xfrm>
            <a:off x="7668344" y="2639685"/>
            <a:ext cx="1299814" cy="567682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" name="מלבן מעוגל 23"/>
          <p:cNvSpPr/>
          <p:nvPr/>
        </p:nvSpPr>
        <p:spPr>
          <a:xfrm>
            <a:off x="7308303" y="3212976"/>
            <a:ext cx="1621971" cy="567682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5" name="מלבן מעוגל 24"/>
          <p:cNvSpPr/>
          <p:nvPr/>
        </p:nvSpPr>
        <p:spPr>
          <a:xfrm>
            <a:off x="7380312" y="3869430"/>
            <a:ext cx="1512168" cy="567682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מלבן מעוגל 25"/>
          <p:cNvSpPr/>
          <p:nvPr/>
        </p:nvSpPr>
        <p:spPr>
          <a:xfrm>
            <a:off x="6084168" y="5229200"/>
            <a:ext cx="2808312" cy="567682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מלבן מעוגל 21"/>
          <p:cNvSpPr/>
          <p:nvPr/>
        </p:nvSpPr>
        <p:spPr>
          <a:xfrm>
            <a:off x="4932040" y="1268760"/>
            <a:ext cx="3960440" cy="567682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מעוגל 18"/>
          <p:cNvSpPr/>
          <p:nvPr/>
        </p:nvSpPr>
        <p:spPr>
          <a:xfrm>
            <a:off x="5868144" y="2645294"/>
            <a:ext cx="1584176" cy="567682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מלבן מעוגל 19"/>
          <p:cNvSpPr/>
          <p:nvPr/>
        </p:nvSpPr>
        <p:spPr>
          <a:xfrm>
            <a:off x="5508104" y="3212976"/>
            <a:ext cx="1539664" cy="567682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מלבן מעוגל 20"/>
          <p:cNvSpPr/>
          <p:nvPr/>
        </p:nvSpPr>
        <p:spPr>
          <a:xfrm>
            <a:off x="5652120" y="3869430"/>
            <a:ext cx="1656184" cy="567682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מעוגל 16"/>
          <p:cNvSpPr/>
          <p:nvPr/>
        </p:nvSpPr>
        <p:spPr>
          <a:xfrm>
            <a:off x="5868144" y="1988840"/>
            <a:ext cx="3024336" cy="567682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מעוגל 12"/>
          <p:cNvSpPr/>
          <p:nvPr/>
        </p:nvSpPr>
        <p:spPr>
          <a:xfrm>
            <a:off x="4067944" y="5229942"/>
            <a:ext cx="1971712" cy="567682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691680" y="548680"/>
            <a:ext cx="7200800" cy="5926722"/>
          </a:xfrm>
        </p:spPr>
        <p:txBody>
          <a:bodyPr>
            <a:noAutofit/>
          </a:bodyPr>
          <a:lstStyle/>
          <a:p>
            <a:r>
              <a:rPr lang="he-IL" sz="3600" b="1" dirty="0"/>
              <a:t>מְקַבֶּלֶת </a:t>
            </a:r>
            <a:r>
              <a:rPr lang="he-IL" sz="3600" b="1" dirty="0" err="1"/>
              <a:t>אִשָּׁה</a:t>
            </a:r>
            <a:r>
              <a:rPr lang="he-IL" sz="3600" b="1" dirty="0"/>
              <a:t> מִיַּד בְּנָהּ וּמִיַּד </a:t>
            </a:r>
            <a:r>
              <a:rPr lang="he-IL" sz="3600" b="1" dirty="0" smtClean="0"/>
              <a:t>בַּעְלָהּ -</a:t>
            </a:r>
            <a:endParaRPr lang="en-US" sz="3600" b="1" dirty="0"/>
          </a:p>
          <a:p>
            <a:r>
              <a:rPr lang="he-IL" sz="3600" b="1" dirty="0"/>
              <a:t>וּמַחְזִירַתּוּ לַמַּיִם בַּשַּׁבָּת</a:t>
            </a:r>
            <a:r>
              <a:rPr lang="en-US" sz="3600" b="1" dirty="0" smtClean="0"/>
              <a:t>.</a:t>
            </a:r>
            <a:endParaRPr lang="en-US" sz="3600" b="1" dirty="0"/>
          </a:p>
          <a:p>
            <a:r>
              <a:rPr lang="he-IL" sz="3600" b="1" dirty="0"/>
              <a:t>רַבִּי יְהוּדָה אוֹמֵר</a:t>
            </a:r>
            <a:r>
              <a:rPr lang="en-US" sz="3600" b="1" dirty="0"/>
              <a:t>:</a:t>
            </a:r>
          </a:p>
          <a:p>
            <a:r>
              <a:rPr lang="he-IL" sz="3600" b="1" dirty="0"/>
              <a:t>בַּשַּׁבָּת</a:t>
            </a:r>
            <a:r>
              <a:rPr lang="en-US" sz="3600" b="1" dirty="0"/>
              <a:t> -  </a:t>
            </a:r>
            <a:r>
              <a:rPr lang="he-IL" sz="3600" b="1" dirty="0" err="1"/>
              <a:t>מַחֲזִירִין</a:t>
            </a:r>
            <a:r>
              <a:rPr lang="en-US" sz="3600" b="1" dirty="0"/>
              <a:t>,</a:t>
            </a:r>
          </a:p>
          <a:p>
            <a:r>
              <a:rPr lang="he-IL" sz="3600" b="1" dirty="0"/>
              <a:t>בְּיוֹם טוֹב - </a:t>
            </a:r>
            <a:r>
              <a:rPr lang="he-IL" sz="3600" b="1" dirty="0" err="1"/>
              <a:t>מוֹסִיפִין</a:t>
            </a:r>
            <a:r>
              <a:rPr lang="en-US" sz="3600" b="1" dirty="0"/>
              <a:t>,</a:t>
            </a:r>
          </a:p>
          <a:p>
            <a:r>
              <a:rPr lang="he-IL" sz="3600" b="1" dirty="0"/>
              <a:t>וּבַמּוֹעֵד</a:t>
            </a:r>
            <a:r>
              <a:rPr lang="en-US" sz="3600" b="1" dirty="0"/>
              <a:t>-  </a:t>
            </a:r>
            <a:r>
              <a:rPr lang="he-IL" sz="3600" b="1" dirty="0" smtClean="0"/>
              <a:t> מַחֲלִיפִין</a:t>
            </a:r>
            <a:r>
              <a:rPr lang="en-US" sz="3600" b="1" dirty="0" smtClean="0"/>
              <a:t>.</a:t>
            </a:r>
            <a:endParaRPr lang="he-IL" sz="3600" b="1" dirty="0" smtClean="0"/>
          </a:p>
          <a:p>
            <a:endParaRPr lang="en-US" sz="3600" b="1" dirty="0"/>
          </a:p>
          <a:p>
            <a:r>
              <a:rPr lang="he-IL" sz="3600" b="1" dirty="0"/>
              <a:t>קָטָן הַיּוֹדֵעַ לְנַעֲנֵעַ </a:t>
            </a:r>
            <a:r>
              <a:rPr lang="he-IL" sz="3600" b="1" dirty="0" err="1"/>
              <a:t>חַיָּב</a:t>
            </a:r>
            <a:r>
              <a:rPr lang="he-IL" sz="3600" b="1" dirty="0"/>
              <a:t> בַּלּוּלָב</a:t>
            </a:r>
            <a:r>
              <a:rPr lang="en-US" sz="3600" b="1" dirty="0"/>
              <a:t>.</a:t>
            </a:r>
          </a:p>
          <a:p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107504" y="764704"/>
            <a:ext cx="1512168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מקרה</a:t>
            </a:r>
            <a:endParaRPr lang="he-IL" b="1" dirty="0"/>
          </a:p>
        </p:txBody>
      </p:sp>
      <p:sp>
        <p:nvSpPr>
          <p:cNvPr id="6" name="TextBox 5"/>
          <p:cNvSpPr txBox="1"/>
          <p:nvPr/>
        </p:nvSpPr>
        <p:spPr>
          <a:xfrm>
            <a:off x="93383" y="1231114"/>
            <a:ext cx="1512168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דין</a:t>
            </a:r>
            <a:endParaRPr lang="he-IL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57972" y="3933056"/>
            <a:ext cx="2895158" cy="2554545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3200" dirty="0" smtClean="0"/>
              <a:t>כעת נסמן את מילות הדין. בסוף המשנה יש מילת דין אחת שקל לנו לזהות</a:t>
            </a:r>
            <a:endParaRPr lang="he-IL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107504" y="1691516"/>
            <a:ext cx="1512168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אומר</a:t>
            </a:r>
            <a:endParaRPr lang="he-IL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91860" y="2204864"/>
            <a:ext cx="2895158" cy="1077218"/>
          </a:xfrm>
          <a:prstGeom prst="rect">
            <a:avLst/>
          </a:prstGeom>
          <a:solidFill>
            <a:srgbClr val="FF00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3200" dirty="0" smtClean="0"/>
              <a:t>נתחיל בסימון האומר</a:t>
            </a:r>
            <a:endParaRPr lang="he-IL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73619" y="2824278"/>
            <a:ext cx="2895158" cy="2062103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3200" dirty="0" smtClean="0"/>
              <a:t>שאר מילות הדין קצת יותר קשות לזיהוי. נתרכז היטב..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91397" y="2330204"/>
            <a:ext cx="3024336" cy="1754326"/>
          </a:xfrm>
          <a:prstGeom prst="rect">
            <a:avLst/>
          </a:prstGeom>
          <a:solidFill>
            <a:srgbClr val="7030A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3600" dirty="0" smtClean="0"/>
              <a:t>המילים שעדיין לא סומנו הן </a:t>
            </a:r>
            <a:r>
              <a:rPr lang="he-IL" sz="3600" dirty="0" smtClean="0"/>
              <a:t>המקרים</a:t>
            </a:r>
            <a:endParaRPr lang="he-IL" sz="3600" dirty="0"/>
          </a:p>
        </p:txBody>
      </p:sp>
    </p:spTree>
    <p:extLst>
      <p:ext uri="{BB962C8B-B14F-4D97-AF65-F5344CB8AC3E}">
        <p14:creationId xmlns:p14="http://schemas.microsoft.com/office/powerpoint/2010/main" val="1645771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1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3" grpId="0" animBg="1"/>
      <p:bldP spid="24" grpId="0" animBg="1"/>
      <p:bldP spid="25" grpId="0" animBg="1"/>
      <p:bldP spid="26" grpId="0" animBg="1"/>
      <p:bldP spid="22" grpId="0" animBg="1"/>
      <p:bldP spid="19" grpId="0" animBg="1"/>
      <p:bldP spid="20" grpId="0" animBg="1"/>
      <p:bldP spid="21" grpId="0" animBg="1"/>
      <p:bldP spid="17" grpId="0" animBg="1"/>
      <p:bldP spid="13" grpId="0" animBg="1"/>
      <p:bldP spid="31" grpId="0" animBg="1"/>
      <p:bldP spid="31" grpId="1" animBg="1"/>
      <p:bldP spid="15" grpId="0" animBg="1"/>
      <p:bldP spid="15" grpId="1" animBg="1"/>
      <p:bldP spid="18" grpId="0" animBg="1"/>
      <p:bldP spid="18" grpId="1" animBg="1"/>
      <p:bldP spid="36" grpId="0" animBg="1"/>
      <p:bldP spid="3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תמונה 5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9" t="3511" r="2576" b="4104"/>
          <a:stretch/>
        </p:blipFill>
        <p:spPr bwMode="auto">
          <a:xfrm>
            <a:off x="611560" y="1490663"/>
            <a:ext cx="8208912" cy="467464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236295" y="2760601"/>
            <a:ext cx="1363823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/>
              <a:t>וּמַחְזִירַתּוּ לַמַּיִם בַּשַּׁבָּת</a:t>
            </a:r>
            <a:r>
              <a:rPr lang="en-US" b="1" dirty="0"/>
              <a:t>.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436096" y="4077072"/>
            <a:ext cx="136382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dirty="0" smtClean="0"/>
              <a:t>בַּשַּׁבָּת</a:t>
            </a:r>
            <a:endParaRPr lang="he-IL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508104" y="5373216"/>
            <a:ext cx="136382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dirty="0" err="1" smtClean="0"/>
              <a:t>מַחֲזִירִין</a:t>
            </a:r>
            <a:endParaRPr lang="he-IL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996905" y="4081150"/>
            <a:ext cx="136382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dirty="0"/>
              <a:t>בְּיוֹם </a:t>
            </a:r>
            <a:r>
              <a:rPr lang="he-IL" sz="2400" b="1" dirty="0" smtClean="0"/>
              <a:t>טוֹב</a:t>
            </a:r>
            <a:endParaRPr lang="he-IL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3923928" y="5373216"/>
            <a:ext cx="136382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dirty="0" err="1" smtClean="0"/>
              <a:t>מוֹסִיפִין</a:t>
            </a:r>
            <a:endParaRPr lang="he-IL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2272073" y="4077072"/>
            <a:ext cx="136382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dirty="0" smtClean="0"/>
              <a:t>וּבַמּוֹעֵד</a:t>
            </a:r>
            <a:endParaRPr lang="he-IL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2267744" y="5373100"/>
            <a:ext cx="136382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dirty="0" smtClean="0"/>
              <a:t>מַחֲלִיפִין</a:t>
            </a:r>
            <a:endParaRPr lang="he-IL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755575" y="1556792"/>
            <a:ext cx="1363823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dirty="0"/>
              <a:t>קָטָן הַיּוֹדֵעַ </a:t>
            </a:r>
            <a:r>
              <a:rPr lang="he-IL" sz="2400" b="1" dirty="0" smtClean="0"/>
              <a:t>לְנַעֲנֵעַ</a:t>
            </a:r>
            <a:endParaRPr lang="en-US" sz="2400" b="1" dirty="0"/>
          </a:p>
          <a:p>
            <a:endParaRPr lang="he-IL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755576" y="2852935"/>
            <a:ext cx="136382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dirty="0" err="1" smtClean="0"/>
              <a:t>חַיָּב</a:t>
            </a:r>
            <a:r>
              <a:rPr lang="he-IL" sz="2400" b="1" dirty="0" smtClean="0"/>
              <a:t> בַּלּוּלָב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2643335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זרימה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524</TotalTime>
  <Words>99</Words>
  <Application>Microsoft Office PowerPoint</Application>
  <PresentationFormat>‫הצגה על המסך (4:3)</PresentationFormat>
  <Paragraphs>26</Paragraphs>
  <Slides>3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4" baseType="lpstr">
      <vt:lpstr>זרימה</vt:lpstr>
      <vt:lpstr>מסכת סוכה  פרק ג משנה טו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מסכת יומא פרק ח משנה ט</dc:title>
  <dc:creator>ישראל הערות נוספות</dc:creator>
  <cp:lastModifiedBy>ישראל הערות נוספות</cp:lastModifiedBy>
  <cp:revision>63</cp:revision>
  <dcterms:created xsi:type="dcterms:W3CDTF">2016-04-03T10:34:38Z</dcterms:created>
  <dcterms:modified xsi:type="dcterms:W3CDTF">2016-11-08T08:47:47Z</dcterms:modified>
</cp:coreProperties>
</file>