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ז'/חשון/תשע"ז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ג משנה </a:t>
            </a:r>
            <a:r>
              <a:rPr lang="he-IL" dirty="0" smtClean="0"/>
              <a:t>יד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דין מי שהוציא את ארבעת המינים לרשות הרבים בשבת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16"/>
          <p:cNvSpPr/>
          <p:nvPr/>
        </p:nvSpPr>
        <p:spPr>
          <a:xfrm>
            <a:off x="5940152" y="629070"/>
            <a:ext cx="3024336" cy="56768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7884368" y="3789040"/>
            <a:ext cx="1008112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2115219" y="1231114"/>
            <a:ext cx="6840761" cy="2413910"/>
          </a:xfrm>
          <a:prstGeom prst="roundRect">
            <a:avLst/>
          </a:prstGeom>
          <a:solidFill>
            <a:srgbClr val="7030A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3347864" y="3817710"/>
            <a:ext cx="4375473" cy="567682"/>
          </a:xfrm>
          <a:prstGeom prst="roundRect">
            <a:avLst/>
          </a:prstGeom>
          <a:solidFill>
            <a:srgbClr val="00B0F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91680" y="548680"/>
            <a:ext cx="7200800" cy="5926722"/>
          </a:xfrm>
        </p:spPr>
        <p:txBody>
          <a:bodyPr>
            <a:noAutofit/>
          </a:bodyPr>
          <a:lstStyle/>
          <a:p>
            <a:r>
              <a:rPr lang="he-IL" sz="4000" b="1" dirty="0"/>
              <a:t>רַבִּי יוֹסֵי אוֹמֵר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he-IL" sz="4000" b="1" dirty="0"/>
              <a:t>יוֹם טוֹב הָרִאשׁוֹן שֶׁל הֶחָג שֶׁחָל לִהְיוֹת בַּשַּׁבָּת</a:t>
            </a:r>
            <a:r>
              <a:rPr lang="en-US" sz="4000" b="1" dirty="0"/>
              <a:t>,</a:t>
            </a:r>
            <a:br>
              <a:rPr lang="en-US" sz="4000" b="1" dirty="0"/>
            </a:br>
            <a:r>
              <a:rPr lang="he-IL" sz="4000" b="1" dirty="0"/>
              <a:t>וְשָׁכַח וְהוֹצִיא אֶת הַלּוּלָב לִרְשׁוּת </a:t>
            </a:r>
            <a:r>
              <a:rPr lang="he-IL" sz="4000" b="1" dirty="0" smtClean="0"/>
              <a:t>הָרַבִּים,</a:t>
            </a:r>
            <a:endParaRPr lang="en-US" sz="4000" dirty="0"/>
          </a:p>
          <a:p>
            <a:r>
              <a:rPr lang="he-IL" sz="4000" b="1" dirty="0"/>
              <a:t>פָּטוּר</a:t>
            </a:r>
            <a:r>
              <a:rPr lang="en-US" sz="4000" b="1" dirty="0" smtClean="0"/>
              <a:t>,</a:t>
            </a:r>
            <a:r>
              <a:rPr lang="he-IL" sz="4000" b="1" dirty="0" smtClean="0"/>
              <a:t> מִפְּנֵי </a:t>
            </a:r>
            <a:r>
              <a:rPr lang="he-IL" sz="4000" b="1" dirty="0"/>
              <a:t>שֶׁהוֹצִיאוֹ בִּרְשׁוּת</a:t>
            </a:r>
            <a:r>
              <a:rPr lang="en-US" sz="4000" b="1" dirty="0"/>
              <a:t>.</a:t>
            </a:r>
            <a:endParaRPr lang="en-US" sz="4000" dirty="0"/>
          </a:p>
          <a:p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764704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3383" y="1231114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6682" y="3061953"/>
            <a:ext cx="2895158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נסמן </a:t>
            </a:r>
            <a:r>
              <a:rPr lang="he-IL" sz="3200" dirty="0" smtClean="0"/>
              <a:t>את </a:t>
            </a:r>
            <a:r>
              <a:rPr lang="he-IL" sz="3200" dirty="0" smtClean="0"/>
              <a:t>מילת בדין שמופיעה במשנה</a:t>
            </a:r>
            <a:endParaRPr lang="he-IL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107504" y="3178460"/>
            <a:ext cx="3024336" cy="1754326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המילים שעדיין לא סומנו הן המקרה</a:t>
            </a:r>
            <a:endParaRPr lang="he-IL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07504" y="2132856"/>
            <a:ext cx="1512168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טעם</a:t>
            </a:r>
            <a:endParaRPr lang="he-IL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07504" y="1691516"/>
            <a:ext cx="15121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אומר</a:t>
            </a:r>
            <a:endParaRPr lang="he-IL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72093" y="3308174"/>
            <a:ext cx="2895158" cy="1077218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כעת נסמן את האומר</a:t>
            </a:r>
            <a:endParaRPr lang="he-IL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30461" y="3460574"/>
            <a:ext cx="2895158" cy="1569660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הטעם לדין שנאמר במשנה הוא..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  <p:bldP spid="29" grpId="0" animBg="1"/>
      <p:bldP spid="2" grpId="0" animBg="1"/>
      <p:bldP spid="31" grpId="0" animBg="1"/>
      <p:bldP spid="31" grpId="1" animBg="1"/>
      <p:bldP spid="36" grpId="0" animBg="1"/>
      <p:bldP spid="36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48680"/>
            <a:ext cx="5904656" cy="528449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91880" y="2132856"/>
            <a:ext cx="352839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יוֹם טוֹב הָרִאשׁוֹן שֶׁל הֶחָג שֶׁחָל לִהְיוֹת בַּשַּׁבָּת</a:t>
            </a:r>
            <a:r>
              <a:rPr lang="en-US" b="1" dirty="0"/>
              <a:t>,</a:t>
            </a:r>
            <a:br>
              <a:rPr lang="en-US" b="1" dirty="0"/>
            </a:br>
            <a:r>
              <a:rPr lang="he-IL" b="1" dirty="0"/>
              <a:t>וְשָׁכַח וְהוֹצִיא אֶת הַלּוּלָב לִרְשׁוּת הָרַבִּים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3573016"/>
            <a:ext cx="216024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000" b="1" dirty="0" smtClean="0"/>
              <a:t>פָּטוּר</a:t>
            </a:r>
            <a:endParaRPr lang="he-IL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3347864" y="4869160"/>
            <a:ext cx="3384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/>
              <a:t> מִפְּנֵי שֶׁהוֹצִיאוֹ בִּרְשׁוּת</a:t>
            </a:r>
            <a:r>
              <a:rPr lang="en-US" sz="2800" b="1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508</TotalTime>
  <Words>56</Words>
  <Application>Microsoft Office PowerPoint</Application>
  <PresentationFormat>‫הצגה על המסך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ג משנה יד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61</cp:revision>
  <dcterms:created xsi:type="dcterms:W3CDTF">2016-04-03T10:34:38Z</dcterms:created>
  <dcterms:modified xsi:type="dcterms:W3CDTF">2016-11-08T08:17:45Z</dcterms:modified>
</cp:coreProperties>
</file>