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</a:t>
            </a:r>
            <a:r>
              <a:rPr lang="he-IL" dirty="0" smtClean="0"/>
              <a:t>תענית </a:t>
            </a:r>
            <a:br>
              <a:rPr lang="he-IL" dirty="0" smtClean="0"/>
            </a:br>
            <a:r>
              <a:rPr lang="he-IL" dirty="0" smtClean="0"/>
              <a:t>פרק ב משנה ו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הקלות בתעניות לאנשי משמר ולאנשי בית אב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מלבן מעוגל 39"/>
          <p:cNvSpPr/>
          <p:nvPr/>
        </p:nvSpPr>
        <p:spPr>
          <a:xfrm>
            <a:off x="755576" y="876248"/>
            <a:ext cx="8075921" cy="75255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827584" y="1740344"/>
            <a:ext cx="8003913" cy="75255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539553" y="4869160"/>
            <a:ext cx="8280920" cy="79208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611560" y="5661248"/>
            <a:ext cx="8208912" cy="86409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מעוגל 37"/>
          <p:cNvSpPr/>
          <p:nvPr/>
        </p:nvSpPr>
        <p:spPr>
          <a:xfrm>
            <a:off x="6516216" y="4005064"/>
            <a:ext cx="2243273" cy="44134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מעוגל 38"/>
          <p:cNvSpPr/>
          <p:nvPr/>
        </p:nvSpPr>
        <p:spPr>
          <a:xfrm>
            <a:off x="6516216" y="2996952"/>
            <a:ext cx="2315281" cy="44134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6945932" y="5661248"/>
            <a:ext cx="1874540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מעוגל 32"/>
          <p:cNvSpPr/>
          <p:nvPr/>
        </p:nvSpPr>
        <p:spPr>
          <a:xfrm>
            <a:off x="7236297" y="4869160"/>
            <a:ext cx="158417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מעוגל 31"/>
          <p:cNvSpPr/>
          <p:nvPr/>
        </p:nvSpPr>
        <p:spPr>
          <a:xfrm>
            <a:off x="5641032" y="827421"/>
            <a:ext cx="3251385" cy="441340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7164288" y="1740344"/>
            <a:ext cx="1635464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7037040" y="2492896"/>
            <a:ext cx="1728192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5724128" y="4437112"/>
            <a:ext cx="3087192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1691680" y="4437112"/>
            <a:ext cx="3870319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3131840" y="2539752"/>
            <a:ext cx="3661320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12009" y="764704"/>
            <a:ext cx="8280920" cy="5544616"/>
          </a:xfrm>
        </p:spPr>
        <p:txBody>
          <a:bodyPr>
            <a:noAutofit/>
          </a:bodyPr>
          <a:lstStyle/>
          <a:p>
            <a:r>
              <a:rPr lang="he-IL" sz="2800" b="1" dirty="0"/>
              <a:t>שָׁלוֹשׁ תַּעְנִיּוֹת הָרִאשׁוֹנוֹת</a:t>
            </a:r>
            <a:r>
              <a:rPr lang="en-US" sz="2800" b="1" dirty="0"/>
              <a:t> – </a:t>
            </a:r>
            <a:r>
              <a:rPr lang="he-IL" sz="2800" b="1" dirty="0"/>
              <a:t>אַנְשֵׁי מִשְׁמָר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וְלֹא </a:t>
            </a:r>
            <a:r>
              <a:rPr lang="he-IL" sz="2800" b="1" dirty="0" err="1"/>
              <a:t>מַשְׁלִימִין</a:t>
            </a:r>
            <a:r>
              <a:rPr lang="en-US" sz="2800" b="1" dirty="0"/>
              <a:t>, </a:t>
            </a:r>
            <a:r>
              <a:rPr lang="he-IL" sz="2800" b="1" dirty="0"/>
              <a:t>וְאַנְשֵׁי בֵית אָב לֹא הָיוּ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כְּלָל</a:t>
            </a:r>
            <a:r>
              <a:rPr lang="en-US" sz="2800" b="1" dirty="0"/>
              <a:t>.</a:t>
            </a:r>
            <a:br>
              <a:rPr lang="en-US" sz="2800" b="1" dirty="0"/>
            </a:br>
            <a:r>
              <a:rPr lang="he-IL" sz="2800" b="1" dirty="0"/>
              <a:t>שָׁלוֹשׁ שְׁנִיּוֹת</a:t>
            </a:r>
            <a:r>
              <a:rPr lang="en-US" sz="2800" b="1" dirty="0"/>
              <a:t> – </a:t>
            </a:r>
            <a:r>
              <a:rPr lang="he-IL" sz="2800" b="1" dirty="0"/>
              <a:t>אַנְשֵׁי מִשְׁמָר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</a:t>
            </a:r>
            <a:r>
              <a:rPr lang="he-IL" sz="2800" b="1" dirty="0" err="1"/>
              <a:t>וּמַשְׁלִימִין</a:t>
            </a:r>
            <a:r>
              <a:rPr lang="en-US" sz="2800" b="1" dirty="0"/>
              <a:t>, </a:t>
            </a:r>
            <a:r>
              <a:rPr lang="he-IL" sz="2800" b="1" dirty="0"/>
              <a:t>וְאַנְשֵׁי בֵית אָב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וְלֹא </a:t>
            </a:r>
            <a:r>
              <a:rPr lang="he-IL" sz="2800" b="1" dirty="0" err="1"/>
              <a:t>מַשְׁלִימִין</a:t>
            </a:r>
            <a:r>
              <a:rPr lang="en-US" sz="2800" b="1" dirty="0"/>
              <a:t>.</a:t>
            </a:r>
            <a:br>
              <a:rPr lang="en-US" sz="2800" b="1" dirty="0"/>
            </a:br>
            <a:r>
              <a:rPr lang="he-IL" sz="2800" b="1" dirty="0"/>
              <a:t>שֶׁבַע אַחֲרוֹנוֹת</a:t>
            </a:r>
            <a:r>
              <a:rPr lang="en-US" sz="2800" b="1" dirty="0"/>
              <a:t> – </a:t>
            </a:r>
            <a:r>
              <a:rPr lang="he-IL" sz="2800" b="1" dirty="0"/>
              <a:t>אֵלּוּ וָאֵלּוּ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</a:t>
            </a:r>
            <a:r>
              <a:rPr lang="he-IL" sz="2800" b="1" dirty="0" err="1"/>
              <a:t>וּמַשְׁלִימִין</a:t>
            </a:r>
            <a:r>
              <a:rPr lang="he-IL" sz="2800" b="1" dirty="0"/>
              <a:t>, </a:t>
            </a:r>
            <a:endParaRPr lang="en-US" sz="2800" dirty="0"/>
          </a:p>
          <a:p>
            <a:r>
              <a:rPr lang="he-IL" sz="2800" b="1" dirty="0"/>
              <a:t>דִּבְרֵי רְבִּי יְהוֹשֻׁעַ</a:t>
            </a:r>
            <a:r>
              <a:rPr lang="en-US" sz="2800" b="1" dirty="0"/>
              <a:t>.</a:t>
            </a:r>
            <a:br>
              <a:rPr lang="en-US" sz="2800" b="1" dirty="0"/>
            </a:br>
            <a:endParaRPr lang="en-US" sz="2800" dirty="0"/>
          </a:p>
          <a:p>
            <a:r>
              <a:rPr lang="he-IL" sz="2800" b="1" dirty="0"/>
              <a:t>וַחֲכָמִים אוֹמְרִים</a:t>
            </a:r>
            <a:r>
              <a:rPr lang="en-US" sz="2800" b="1" dirty="0"/>
              <a:t>:</a:t>
            </a:r>
            <a:br>
              <a:rPr lang="en-US" sz="2800" b="1" dirty="0"/>
            </a:br>
            <a:r>
              <a:rPr lang="he-IL" sz="2800" b="1" dirty="0"/>
              <a:t>שָׁלֹשׁ תַּעְנִיּוֹת הָרִאשׁוֹנוֹת</a:t>
            </a:r>
            <a:r>
              <a:rPr lang="en-US" sz="2800" b="1" dirty="0"/>
              <a:t> – </a:t>
            </a:r>
            <a:r>
              <a:rPr lang="he-IL" sz="2800" b="1" dirty="0"/>
              <a:t>אֵלּוּ וָאֵלּוּ לֹא הָיוּ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כְּלָל</a:t>
            </a:r>
            <a:r>
              <a:rPr lang="en-US" sz="2800" b="1" dirty="0"/>
              <a:t>.</a:t>
            </a:r>
            <a:br>
              <a:rPr lang="en-US" sz="2800" b="1" dirty="0"/>
            </a:br>
            <a:r>
              <a:rPr lang="he-IL" sz="2800" b="1" dirty="0"/>
              <a:t>שָׁלֹשׁ שְׁנִיּוֹת</a:t>
            </a:r>
            <a:r>
              <a:rPr lang="en-US" sz="2800" b="1" dirty="0"/>
              <a:t> – </a:t>
            </a:r>
            <a:r>
              <a:rPr lang="he-IL" sz="2800" b="1" dirty="0"/>
              <a:t>אַנְשֵׁי מִשְׁמָר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וְלֹא </a:t>
            </a:r>
            <a:r>
              <a:rPr lang="he-IL" sz="2800" b="1" dirty="0" err="1"/>
              <a:t>מַשְׁלִימִין</a:t>
            </a:r>
            <a:r>
              <a:rPr lang="en-US" sz="2800" b="1" dirty="0"/>
              <a:t>, </a:t>
            </a:r>
            <a:r>
              <a:rPr lang="he-IL" sz="2800" b="1" dirty="0"/>
              <a:t>וְאַנְשֵׁי בֵית אָב לֹא הָיוּ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כְּלָל</a:t>
            </a:r>
            <a:r>
              <a:rPr lang="en-US" sz="2800" b="1" dirty="0"/>
              <a:t>.</a:t>
            </a:r>
            <a:br>
              <a:rPr lang="en-US" sz="2800" b="1" dirty="0"/>
            </a:br>
            <a:r>
              <a:rPr lang="he-IL" sz="2800" b="1" dirty="0"/>
              <a:t>שֶׁבַע אַחֲרוֹנוֹת</a:t>
            </a:r>
            <a:r>
              <a:rPr lang="en-US" sz="2800" b="1" dirty="0"/>
              <a:t> – </a:t>
            </a:r>
            <a:r>
              <a:rPr lang="he-IL" sz="2800" b="1" dirty="0"/>
              <a:t>אַנְשֵׁי מִשְׁמָר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</a:t>
            </a:r>
            <a:r>
              <a:rPr lang="he-IL" sz="2800" b="1" dirty="0" err="1"/>
              <a:t>וּמַשְׁלִימִין</a:t>
            </a:r>
            <a:r>
              <a:rPr lang="en-US" sz="2800" b="1" dirty="0"/>
              <a:t>, </a:t>
            </a:r>
            <a:r>
              <a:rPr lang="he-IL" sz="2800" b="1" dirty="0"/>
              <a:t>וְאַנְשֵׁי בֵית אָב </a:t>
            </a:r>
            <a:r>
              <a:rPr lang="he-IL" sz="2800" b="1" dirty="0" err="1"/>
              <a:t>מִתְעַנִּין</a:t>
            </a:r>
            <a:r>
              <a:rPr lang="he-IL" sz="2800" b="1" dirty="0"/>
              <a:t> וְלֹא </a:t>
            </a:r>
            <a:r>
              <a:rPr lang="he-IL" sz="2800" b="1" dirty="0" err="1"/>
              <a:t>מַשְׁלִימִין</a:t>
            </a:r>
            <a:r>
              <a:rPr lang="en-US" sz="2800" b="1" dirty="0"/>
              <a:t>.</a:t>
            </a:r>
            <a:endParaRPr lang="en-US" sz="2800" dirty="0"/>
          </a:p>
          <a:p>
            <a:pPr algn="ctr"/>
            <a:endParaRPr lang="he-IL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27187" y="260648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79512" y="2233027"/>
            <a:ext cx="2577879" cy="2246769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נסמן </a:t>
            </a:r>
            <a:r>
              <a:rPr lang="he-IL" sz="2800" dirty="0" smtClean="0"/>
              <a:t>את </a:t>
            </a:r>
            <a:r>
              <a:rPr lang="he-IL" sz="2800" dirty="0" smtClean="0"/>
              <a:t>המקרים. המספרים שמופיעים במשנה יעזרו לנו למצוא אותם</a:t>
            </a:r>
            <a:endParaRPr lang="he-IL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8339" y="2634098"/>
            <a:ext cx="2016224" cy="954107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הדינים</a:t>
            </a:r>
            <a:endParaRPr lang="he-IL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3491880" y="260648"/>
            <a:ext cx="15121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אומר</a:t>
            </a:r>
            <a:endParaRPr lang="he-IL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01592" y="2621230"/>
            <a:ext cx="2016224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במשנה שלנו יש מחלוקת. נסמן את האומרים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" grpId="0" animBg="1"/>
      <p:bldP spid="20" grpId="0" animBg="1"/>
      <p:bldP spid="29" grpId="0" animBg="1"/>
      <p:bldP spid="38" grpId="0" animBg="1"/>
      <p:bldP spid="39" grpId="0" animBg="1"/>
      <p:bldP spid="31" grpId="0" animBg="1"/>
      <p:bldP spid="33" grpId="0" animBg="1"/>
      <p:bldP spid="32" grpId="0" animBg="1"/>
      <p:bldP spid="23" grpId="0" animBg="1"/>
      <p:bldP spid="25" grpId="0" animBg="1"/>
      <p:bldP spid="30" grpId="0" animBg="1"/>
      <p:bldP spid="19" grpId="0" animBg="1"/>
      <p:bldP spid="16" grpId="0" animBg="1"/>
      <p:bldP spid="36" grpId="0" animBg="1"/>
      <p:bldP spid="36" grpId="1" animBg="1"/>
      <p:bldP spid="4" grpId="0" animBg="1"/>
      <p:bldP spid="4" grpId="1" animBg="1"/>
      <p:bldP spid="35" grpId="0" animBg="1"/>
      <p:bldP spid="3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תמונה 17"/>
          <p:cNvPicPr/>
          <p:nvPr/>
        </p:nvPicPr>
        <p:blipFill>
          <a:blip r:embed="rId2"/>
          <a:stretch>
            <a:fillRect/>
          </a:stretch>
        </p:blipFill>
        <p:spPr>
          <a:xfrm>
            <a:off x="150578" y="2418660"/>
            <a:ext cx="9037422" cy="16699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939748" y="2407240"/>
            <a:ext cx="10801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דברי רבי יהושע</a:t>
            </a:r>
            <a:endParaRPr lang="he-IL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7966318" y="2961238"/>
            <a:ext cx="105355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שלוש תעניות הראשונות</a:t>
            </a:r>
            <a:endParaRPr lang="he-IL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8094640" y="3580711"/>
            <a:ext cx="998170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 smtClean="0"/>
              <a:t>אנשי  משמר </a:t>
            </a:r>
            <a:r>
              <a:rPr lang="he-IL" sz="1100" dirty="0" err="1" smtClean="0"/>
              <a:t>מתענין</a:t>
            </a:r>
            <a:r>
              <a:rPr lang="he-IL" sz="1100" dirty="0" smtClean="0"/>
              <a:t> ולא </a:t>
            </a:r>
            <a:r>
              <a:rPr lang="he-IL" sz="1100" dirty="0" err="1" smtClean="0"/>
              <a:t>משלימין</a:t>
            </a:r>
            <a:endParaRPr lang="he-IL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7494384" y="3672356"/>
            <a:ext cx="822031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50" dirty="0" smtClean="0"/>
              <a:t>ואנשי בית אב לא היו </a:t>
            </a:r>
            <a:r>
              <a:rPr lang="he-IL" sz="1050" dirty="0" err="1" smtClean="0"/>
              <a:t>מתענין</a:t>
            </a:r>
            <a:r>
              <a:rPr lang="he-IL" sz="1050" dirty="0" smtClean="0"/>
              <a:t> כלל</a:t>
            </a:r>
            <a:endParaRPr lang="he-IL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6741525" y="2977788"/>
            <a:ext cx="7200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שלוש שניות</a:t>
            </a:r>
            <a:endParaRPr lang="he-IL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633513" y="3572604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/>
              <a:t>אַנְשֵׁי מִשְׁמָר </a:t>
            </a:r>
            <a:r>
              <a:rPr lang="he-IL" sz="1200" b="1" dirty="0" err="1"/>
              <a:t>מִתְעַנִּין</a:t>
            </a:r>
            <a:r>
              <a:rPr lang="he-IL" sz="1200" b="1" dirty="0"/>
              <a:t> </a:t>
            </a:r>
            <a:r>
              <a:rPr lang="he-IL" sz="1200" b="1" dirty="0" err="1"/>
              <a:t>וּמַשְׁלִימִין</a:t>
            </a:r>
            <a:endParaRPr lang="he-IL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6084168" y="3645024"/>
            <a:ext cx="72008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/>
              <a:t>וְאַנְשֵׁי בֵית אָב </a:t>
            </a:r>
            <a:r>
              <a:rPr lang="he-IL" sz="1100" b="1" dirty="0" err="1"/>
              <a:t>מִתְעַנִּין</a:t>
            </a:r>
            <a:r>
              <a:rPr lang="he-IL" sz="1100" b="1" dirty="0"/>
              <a:t> וְלֹא </a:t>
            </a:r>
            <a:r>
              <a:rPr lang="he-IL" sz="1100" b="1" dirty="0" err="1"/>
              <a:t>מַשְׁלִימִין</a:t>
            </a:r>
            <a:endParaRPr lang="he-IL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5148064" y="2977788"/>
            <a:ext cx="8640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שבע אחרונות</a:t>
            </a:r>
            <a:endParaRPr lang="he-IL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148064" y="3605538"/>
            <a:ext cx="89203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אלו</a:t>
            </a:r>
            <a:endParaRPr lang="he-IL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4283968" y="3643830"/>
            <a:ext cx="10528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ואלו </a:t>
            </a:r>
            <a:r>
              <a:rPr lang="he-IL" sz="1200" dirty="0" err="1"/>
              <a:t>מתענין</a:t>
            </a:r>
            <a:r>
              <a:rPr lang="he-IL" sz="1200" dirty="0"/>
              <a:t> </a:t>
            </a:r>
            <a:r>
              <a:rPr lang="he-IL" sz="1200" dirty="0" err="1" smtClean="0"/>
              <a:t>ומשלימין</a:t>
            </a:r>
            <a:endParaRPr lang="he-IL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3779912" y="2420888"/>
            <a:ext cx="7200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וחכמים אומרים</a:t>
            </a:r>
            <a:endParaRPr lang="he-IL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3635897" y="3056817"/>
            <a:ext cx="92408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50" dirty="0" smtClean="0"/>
              <a:t>שלוש תעניות הראשונות</a:t>
            </a:r>
            <a:endParaRPr lang="he-IL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4052948" y="3683897"/>
            <a:ext cx="46204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אלו</a:t>
            </a:r>
            <a:endParaRPr lang="he-IL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2915816" y="3645024"/>
            <a:ext cx="9411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ואלו לא היו </a:t>
            </a:r>
            <a:r>
              <a:rPr lang="he-IL" sz="1200" dirty="0" err="1" smtClean="0"/>
              <a:t>מתענין</a:t>
            </a:r>
            <a:r>
              <a:rPr lang="he-IL" sz="1200" dirty="0" smtClean="0"/>
              <a:t> כלל</a:t>
            </a:r>
            <a:endParaRPr lang="he-IL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2324914" y="2977788"/>
            <a:ext cx="7200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שלוש שניות</a:t>
            </a:r>
            <a:endParaRPr lang="he-IL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2339752" y="3573016"/>
            <a:ext cx="792088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 smtClean="0"/>
              <a:t>אנשי משמר </a:t>
            </a:r>
            <a:r>
              <a:rPr lang="he-IL" sz="1100" dirty="0" err="1" smtClean="0"/>
              <a:t>מתענין</a:t>
            </a:r>
            <a:r>
              <a:rPr lang="he-IL" sz="1100" dirty="0" smtClean="0"/>
              <a:t> ולא </a:t>
            </a:r>
            <a:r>
              <a:rPr lang="he-IL" sz="1100" dirty="0" err="1" smtClean="0"/>
              <a:t>משלימין</a:t>
            </a:r>
            <a:endParaRPr lang="he-IL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1619672" y="3635732"/>
            <a:ext cx="72008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 smtClean="0"/>
              <a:t>ואנשי בית אב לא היו </a:t>
            </a:r>
            <a:r>
              <a:rPr lang="he-IL" sz="1100" dirty="0" err="1" smtClean="0"/>
              <a:t>מתענין</a:t>
            </a:r>
            <a:r>
              <a:rPr lang="he-IL" sz="1100" dirty="0" smtClean="0"/>
              <a:t> כלל</a:t>
            </a:r>
            <a:endParaRPr lang="he-IL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827584" y="2924944"/>
            <a:ext cx="7920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שבע אחרונות</a:t>
            </a:r>
            <a:endParaRPr lang="he-IL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755576" y="3620924"/>
            <a:ext cx="864096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 smtClean="0"/>
              <a:t>אנשי משמר </a:t>
            </a:r>
            <a:r>
              <a:rPr lang="he-IL" sz="1100" dirty="0" err="1" smtClean="0"/>
              <a:t>מתענין</a:t>
            </a:r>
            <a:r>
              <a:rPr lang="he-IL" sz="1100" dirty="0" smtClean="0"/>
              <a:t> </a:t>
            </a:r>
            <a:r>
              <a:rPr lang="he-IL" sz="1100" dirty="0" err="1" smtClean="0"/>
              <a:t>ומשלימין</a:t>
            </a:r>
            <a:endParaRPr lang="he-IL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107504" y="3606962"/>
            <a:ext cx="771393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50" dirty="0" smtClean="0"/>
              <a:t>ואנשי בית אב </a:t>
            </a:r>
            <a:r>
              <a:rPr lang="he-IL" sz="1050" dirty="0" err="1" smtClean="0"/>
              <a:t>מתענין</a:t>
            </a:r>
            <a:r>
              <a:rPr lang="he-IL" sz="1050" dirty="0" smtClean="0"/>
              <a:t> ולא </a:t>
            </a:r>
            <a:r>
              <a:rPr lang="he-IL" sz="1050" dirty="0" err="1" smtClean="0"/>
              <a:t>משלימין</a:t>
            </a:r>
            <a:endParaRPr lang="he-IL" sz="105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4509120"/>
            <a:ext cx="784887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.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 smtClean="0"/>
              <a:t>.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he-IL" sz="1400" b="1" dirty="0"/>
              <a:t>שֶׁבַע אַחֲרוֹנוֹת</a:t>
            </a:r>
            <a:r>
              <a:rPr lang="en-US" sz="1400" b="1" dirty="0"/>
              <a:t> – </a:t>
            </a:r>
            <a:r>
              <a:rPr lang="he-IL" sz="1400" b="1" dirty="0"/>
              <a:t>אַנְשֵׁי מִשְׁמָר </a:t>
            </a:r>
            <a:r>
              <a:rPr lang="he-IL" sz="1400" b="1" dirty="0" err="1"/>
              <a:t>מִתְעַנִּין</a:t>
            </a:r>
            <a:r>
              <a:rPr lang="he-IL" sz="1400" b="1" dirty="0"/>
              <a:t> </a:t>
            </a:r>
            <a:r>
              <a:rPr lang="he-IL" sz="1400" b="1" dirty="0" err="1"/>
              <a:t>וּמַשְׁלִימִין</a:t>
            </a:r>
            <a:r>
              <a:rPr lang="en-US" sz="1400" b="1" dirty="0"/>
              <a:t>, </a:t>
            </a:r>
            <a:r>
              <a:rPr lang="he-IL" sz="1400" b="1" dirty="0"/>
              <a:t>וְאַנְשֵׁי בֵית אָב </a:t>
            </a:r>
            <a:r>
              <a:rPr lang="he-IL" sz="1400" b="1" dirty="0" err="1"/>
              <a:t>מִתְעַנִּין</a:t>
            </a:r>
            <a:r>
              <a:rPr lang="he-IL" sz="1400" b="1" dirty="0"/>
              <a:t> וְלֹא </a:t>
            </a:r>
            <a:r>
              <a:rPr lang="he-IL" sz="1400" b="1" dirty="0" err="1"/>
              <a:t>מַשְׁלִימִין</a:t>
            </a:r>
            <a:r>
              <a:rPr lang="en-US" sz="1400" b="1" dirty="0"/>
              <a:t>.</a:t>
            </a:r>
            <a:endParaRPr lang="en-US" sz="1400" dirty="0"/>
          </a:p>
          <a:p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4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9" grpId="0"/>
      <p:bldP spid="50" grpId="0"/>
      <p:bldP spid="19" grpId="0"/>
      <p:bldP spid="20" grpId="0"/>
      <p:bldP spid="21" grpId="0"/>
      <p:bldP spid="23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385</TotalTime>
  <Words>126</Words>
  <Application>Microsoft Office PowerPoint</Application>
  <PresentationFormat>‫הצגה על המסך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תענית  פרק ב משנה ו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43</cp:revision>
  <dcterms:created xsi:type="dcterms:W3CDTF">2016-04-03T10:34:38Z</dcterms:created>
  <dcterms:modified xsi:type="dcterms:W3CDTF">2016-11-08T10:41:38Z</dcterms:modified>
</cp:coreProperties>
</file>